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68" r:id="rId2"/>
    <p:sldId id="431" r:id="rId3"/>
    <p:sldId id="432" r:id="rId4"/>
    <p:sldId id="371" r:id="rId5"/>
    <p:sldId id="389" r:id="rId6"/>
    <p:sldId id="447" r:id="rId7"/>
    <p:sldId id="457" r:id="rId8"/>
    <p:sldId id="458" r:id="rId9"/>
    <p:sldId id="471" r:id="rId10"/>
    <p:sldId id="474" r:id="rId11"/>
    <p:sldId id="460" r:id="rId12"/>
    <p:sldId id="455" r:id="rId13"/>
    <p:sldId id="461" r:id="rId14"/>
    <p:sldId id="462" r:id="rId15"/>
    <p:sldId id="463" r:id="rId16"/>
    <p:sldId id="464" r:id="rId17"/>
    <p:sldId id="465" r:id="rId18"/>
    <p:sldId id="451" r:id="rId19"/>
    <p:sldId id="475" r:id="rId20"/>
    <p:sldId id="473" r:id="rId21"/>
    <p:sldId id="466" r:id="rId22"/>
    <p:sldId id="467" r:id="rId23"/>
    <p:sldId id="468" r:id="rId24"/>
    <p:sldId id="429" r:id="rId25"/>
    <p:sldId id="469" r:id="rId26"/>
    <p:sldId id="470"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A4A3A4"/>
          </p15:clr>
        </p15:guide>
        <p15:guide id="4" pos="715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66A17-E655-EEEC-55F6-6E1F138D4495}" name="-" initials="MSOffice" userId="-" providerId="None"/>
  <p188:author id="{FAAD496F-00FE-CBB1-ECCA-3B0B3566904E}" name="慶太 竹内" initials="慶竹" userId="f614eac48cb1f8a4" providerId="Windows Live"/>
  <p188:author id="{BBB842A5-1FB0-2167-4C47-C217B3B5581A}" name="Windows ユーザー" initials="W" userId="Windows ユーザー"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4520"/>
    <a:srgbClr val="FCE8E8"/>
    <a:srgbClr val="FADCE9"/>
    <a:srgbClr val="CCE198"/>
    <a:srgbClr val="FFF1B3"/>
    <a:srgbClr val="FFFF99"/>
    <a:srgbClr val="C7E8FA"/>
    <a:srgbClr val="1560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54" autoAdjust="0"/>
    <p:restoredTop sz="95068" autoAdjust="0"/>
  </p:normalViewPr>
  <p:slideViewPr>
    <p:cSldViewPr snapToGrid="0">
      <p:cViewPr varScale="1">
        <p:scale>
          <a:sx n="121" d="100"/>
          <a:sy n="121" d="100"/>
        </p:scale>
        <p:origin x="888" y="168"/>
      </p:cViewPr>
      <p:guideLst>
        <p:guide orient="horz" pos="2160"/>
        <p:guide pos="3840"/>
        <p:guide pos="529"/>
        <p:guide pos="7151"/>
      </p:guideLst>
    </p:cSldViewPr>
  </p:slideViewPr>
  <p:notesTextViewPr>
    <p:cViewPr>
      <p:scale>
        <a:sx n="40" d="100"/>
        <a:sy n="40" d="100"/>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67FAF-3898-ED42-B937-F1FDB3C880F3}"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2C51F-1DAC-8A47-898F-A3FAE3262DBB}" type="slidenum">
              <a:rPr kumimoji="1" lang="ja-JP" altLang="en-US" smtClean="0"/>
              <a:t>‹#›</a:t>
            </a:fld>
            <a:endParaRPr kumimoji="1" lang="ja-JP" altLang="en-US"/>
          </a:p>
        </p:txBody>
      </p:sp>
    </p:spTree>
    <p:extLst>
      <p:ext uri="{BB962C8B-B14F-4D97-AF65-F5344CB8AC3E}">
        <p14:creationId xmlns:p14="http://schemas.microsoft.com/office/powerpoint/2010/main" val="2786756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FF46-5B9C-CA7B-C292-4F8A99DDA2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2E10E8D-DF46-070A-5529-8A2D88C362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14B242-DD91-1786-8266-4458D4A4E3A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536F7F-4242-A1AC-209B-DB6B809578A1}"/>
              </a:ext>
            </a:extLst>
          </p:cNvPr>
          <p:cNvSpPr>
            <a:spLocks noGrp="1"/>
          </p:cNvSpPr>
          <p:nvPr>
            <p:ph type="sldNum" sz="quarter" idx="5"/>
          </p:nvPr>
        </p:nvSpPr>
        <p:spPr/>
        <p:txBody>
          <a:bodyPr/>
          <a:lstStyle/>
          <a:p>
            <a:fld id="{7802C51F-1DAC-8A47-898F-A3FAE3262DBB}" type="slidenum">
              <a:rPr kumimoji="1" lang="ja-JP" altLang="en-US" smtClean="0"/>
              <a:t>3</a:t>
            </a:fld>
            <a:endParaRPr kumimoji="1" lang="ja-JP" altLang="en-US"/>
          </a:p>
        </p:txBody>
      </p:sp>
    </p:spTree>
    <p:extLst>
      <p:ext uri="{BB962C8B-B14F-4D97-AF65-F5344CB8AC3E}">
        <p14:creationId xmlns:p14="http://schemas.microsoft.com/office/powerpoint/2010/main" val="265082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8</a:t>
            </a:fld>
            <a:endParaRPr kumimoji="1" lang="ja-JP" altLang="en-US"/>
          </a:p>
        </p:txBody>
      </p:sp>
    </p:spTree>
    <p:extLst>
      <p:ext uri="{BB962C8B-B14F-4D97-AF65-F5344CB8AC3E}">
        <p14:creationId xmlns:p14="http://schemas.microsoft.com/office/powerpoint/2010/main" val="20457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9</a:t>
            </a:fld>
            <a:endParaRPr kumimoji="1" lang="ja-JP" altLang="en-US"/>
          </a:p>
        </p:txBody>
      </p:sp>
    </p:spTree>
    <p:extLst>
      <p:ext uri="{BB962C8B-B14F-4D97-AF65-F5344CB8AC3E}">
        <p14:creationId xmlns:p14="http://schemas.microsoft.com/office/powerpoint/2010/main" val="4157608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12</a:t>
            </a:fld>
            <a:endParaRPr kumimoji="1" lang="ja-JP" altLang="en-US"/>
          </a:p>
        </p:txBody>
      </p:sp>
    </p:spTree>
    <p:extLst>
      <p:ext uri="{BB962C8B-B14F-4D97-AF65-F5344CB8AC3E}">
        <p14:creationId xmlns:p14="http://schemas.microsoft.com/office/powerpoint/2010/main" val="147412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15</a:t>
            </a:fld>
            <a:endParaRPr kumimoji="1" lang="ja-JP" altLang="en-US"/>
          </a:p>
        </p:txBody>
      </p:sp>
    </p:spTree>
    <p:extLst>
      <p:ext uri="{BB962C8B-B14F-4D97-AF65-F5344CB8AC3E}">
        <p14:creationId xmlns:p14="http://schemas.microsoft.com/office/powerpoint/2010/main" val="227749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F2CDC-F74A-19ED-9B92-A62D505567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C8E544-3A7E-0C09-DF8B-C693E33403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843BD6-7BDE-24C0-D261-4E36B07D69E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A460E37-A9CE-A51B-B16F-400259583FB2}"/>
              </a:ext>
            </a:extLst>
          </p:cNvPr>
          <p:cNvSpPr>
            <a:spLocks noGrp="1"/>
          </p:cNvSpPr>
          <p:nvPr>
            <p:ph type="sldNum" sz="quarter" idx="5"/>
          </p:nvPr>
        </p:nvSpPr>
        <p:spPr/>
        <p:txBody>
          <a:bodyPr/>
          <a:lstStyle/>
          <a:p>
            <a:fld id="{7802C51F-1DAC-8A47-898F-A3FAE3262DBB}" type="slidenum">
              <a:rPr kumimoji="1" lang="ja-JP" altLang="en-US" smtClean="0"/>
              <a:t>19</a:t>
            </a:fld>
            <a:endParaRPr kumimoji="1" lang="ja-JP" altLang="en-US"/>
          </a:p>
        </p:txBody>
      </p:sp>
    </p:spTree>
    <p:extLst>
      <p:ext uri="{BB962C8B-B14F-4D97-AF65-F5344CB8AC3E}">
        <p14:creationId xmlns:p14="http://schemas.microsoft.com/office/powerpoint/2010/main" val="183641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802C51F-1DAC-8A47-898F-A3FAE3262DBB}" type="slidenum">
              <a:rPr kumimoji="1" lang="ja-JP" altLang="en-US" smtClean="0"/>
              <a:t>23</a:t>
            </a:fld>
            <a:endParaRPr kumimoji="1" lang="ja-JP" altLang="en-US"/>
          </a:p>
        </p:txBody>
      </p:sp>
    </p:spTree>
    <p:extLst>
      <p:ext uri="{BB962C8B-B14F-4D97-AF65-F5344CB8AC3E}">
        <p14:creationId xmlns:p14="http://schemas.microsoft.com/office/powerpoint/2010/main" val="72135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54AB2-91BC-9DBB-AE1B-C5BC075A79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ADB9B3-146D-239C-E848-572750B364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B50733-D173-8690-E28B-07DC188C6D2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E8BC3DE-C7F1-2DF6-3092-B45957AD8E4F}"/>
              </a:ext>
            </a:extLst>
          </p:cNvPr>
          <p:cNvSpPr>
            <a:spLocks noGrp="1"/>
          </p:cNvSpPr>
          <p:nvPr>
            <p:ph type="sldNum" sz="quarter" idx="5"/>
          </p:nvPr>
        </p:nvSpPr>
        <p:spPr/>
        <p:txBody>
          <a:bodyPr/>
          <a:lstStyle/>
          <a:p>
            <a:fld id="{7802C51F-1DAC-8A47-898F-A3FAE3262DBB}" type="slidenum">
              <a:rPr kumimoji="1" lang="ja-JP" altLang="en-US" smtClean="0"/>
              <a:t>24</a:t>
            </a:fld>
            <a:endParaRPr kumimoji="1" lang="ja-JP" altLang="en-US"/>
          </a:p>
        </p:txBody>
      </p:sp>
    </p:spTree>
    <p:extLst>
      <p:ext uri="{BB962C8B-B14F-4D97-AF65-F5344CB8AC3E}">
        <p14:creationId xmlns:p14="http://schemas.microsoft.com/office/powerpoint/2010/main" val="250330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2466-CFED-79E2-6F81-B7B4446D800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D482BA-DB5B-B61D-4D7A-8EAFAE9C99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C133F82-9BF8-12F6-4DD9-77FB2CD5CC0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151E4B-346C-37FE-1432-AF9886F8843D}"/>
              </a:ext>
            </a:extLst>
          </p:cNvPr>
          <p:cNvSpPr>
            <a:spLocks noGrp="1"/>
          </p:cNvSpPr>
          <p:nvPr>
            <p:ph type="sldNum" sz="quarter" idx="5"/>
          </p:nvPr>
        </p:nvSpPr>
        <p:spPr/>
        <p:txBody>
          <a:bodyPr/>
          <a:lstStyle/>
          <a:p>
            <a:fld id="{7802C51F-1DAC-8A47-898F-A3FAE3262DBB}" type="slidenum">
              <a:rPr kumimoji="1" lang="ja-JP" altLang="en-US" smtClean="0"/>
              <a:t>25</a:t>
            </a:fld>
            <a:endParaRPr kumimoji="1" lang="ja-JP" altLang="en-US"/>
          </a:p>
        </p:txBody>
      </p:sp>
    </p:spTree>
    <p:extLst>
      <p:ext uri="{BB962C8B-B14F-4D97-AF65-F5344CB8AC3E}">
        <p14:creationId xmlns:p14="http://schemas.microsoft.com/office/powerpoint/2010/main" val="157457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8F7762A-8C38-1766-D1DD-1497C3758CC4}"/>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E31ACCC-A390-D110-D497-E5F5609769BA}"/>
              </a:ext>
            </a:extLst>
          </p:cNvPr>
          <p:cNvSpPr>
            <a:spLocks noGrp="1"/>
          </p:cNvSpPr>
          <p:nvPr>
            <p:ph type="ctrTitle"/>
          </p:nvPr>
        </p:nvSpPr>
        <p:spPr>
          <a:xfrm>
            <a:off x="646670" y="4274577"/>
            <a:ext cx="6631459" cy="1250134"/>
          </a:xfrm>
        </p:spPr>
        <p:txBody>
          <a:bodyPr anchor="t">
            <a:noAutofit/>
          </a:bodyPr>
          <a:lstStyle>
            <a:lvl1pPr algn="l">
              <a:lnSpc>
                <a:spcPct val="100000"/>
              </a:lnSpc>
              <a:defRPr sz="3800" b="1">
                <a:latin typeface="+mn-ea"/>
                <a:ea typeface="+mn-ea"/>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3470D59-942E-C320-4614-5F9EF36EB74E}"/>
              </a:ext>
            </a:extLst>
          </p:cNvPr>
          <p:cNvSpPr>
            <a:spLocks noGrp="1"/>
          </p:cNvSpPr>
          <p:nvPr>
            <p:ph type="subTitle" idx="1"/>
          </p:nvPr>
        </p:nvSpPr>
        <p:spPr>
          <a:xfrm>
            <a:off x="2447636" y="3599821"/>
            <a:ext cx="4830493" cy="475692"/>
          </a:xfrm>
          <a:prstGeom prst="rect">
            <a:avLst/>
          </a:prstGeom>
        </p:spPr>
        <p:txBody>
          <a:bodyPr>
            <a:noAutofit/>
          </a:bodyPr>
          <a:lstStyle>
            <a:lvl1pPr marL="0" indent="0" algn="l">
              <a:lnSpc>
                <a:spcPct val="100000"/>
              </a:lnSpc>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2184673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7F6B-9C03-57C6-FA9D-4E856710C8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EA2E92-9421-2B1B-D3E9-C05C44BE95C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2080DD6-F581-ECBE-6DE7-7ACA5388632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E1B8F1-E709-6419-EC85-E9E9F72D75FE}"/>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8597E7CA-B522-8358-0F0A-0A5B08E809C7}"/>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20252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4031FFE-B684-54F7-6C17-7D95A907337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38BC2E-EFC4-8611-6F04-C4AAC079DDE0}"/>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5BA00-8367-5064-C9FF-C34D1C6DE2A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C204730-04DD-AC08-2B72-662AD5C8E983}"/>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6" name="スライド番号プレースホルダー 5">
            <a:extLst>
              <a:ext uri="{FF2B5EF4-FFF2-40B4-BE49-F238E27FC236}">
                <a16:creationId xmlns:a16="http://schemas.microsoft.com/office/drawing/2014/main" id="{BA0B8A3F-A388-7553-BEE4-12606D45852F}"/>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230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descr="図形&#10;&#10;低い精度で自動的に生成された説明">
            <a:extLst>
              <a:ext uri="{FF2B5EF4-FFF2-40B4-BE49-F238E27FC236}">
                <a16:creationId xmlns:a16="http://schemas.microsoft.com/office/drawing/2014/main" id="{CDB122ED-3F7E-07F5-8377-DEF86DF3B27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E0206F95-C0A8-B7B3-DA80-A610E5A9376F}"/>
              </a:ext>
            </a:extLst>
          </p:cNvPr>
          <p:cNvSpPr>
            <a:spLocks noGrp="1"/>
          </p:cNvSpPr>
          <p:nvPr>
            <p:ph type="title"/>
          </p:nvPr>
        </p:nvSpPr>
        <p:spPr>
          <a:xfrm>
            <a:off x="838200" y="353962"/>
            <a:ext cx="10515600" cy="588227"/>
          </a:xfrm>
        </p:spPr>
        <p:txBody>
          <a:bodyPr tIns="36000" bIns="36000" anchor="ctr">
            <a:noAutofit/>
          </a:bodyPr>
          <a:lstStyle>
            <a:lvl1pPr algn="ctr">
              <a:lnSpc>
                <a:spcPct val="100000"/>
              </a:lnSpc>
              <a:defRPr sz="2800" b="1">
                <a:solidFill>
                  <a:schemeClr val="bg1"/>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112BAD48-109A-54AD-429F-594E98959794}"/>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CFD0C381-B8B0-B8D8-33CF-078714A46294}"/>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4" name="Slide Number Placeholder 5">
            <a:extLst>
              <a:ext uri="{FF2B5EF4-FFF2-40B4-BE49-F238E27FC236}">
                <a16:creationId xmlns:a16="http://schemas.microsoft.com/office/drawing/2014/main" id="{AE67D621-8782-382F-7908-94272158DB93}"/>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pic>
        <p:nvPicPr>
          <p:cNvPr id="7" name="図 6" descr="背景パターン&#10;&#10;自動的に生成された説明">
            <a:extLst>
              <a:ext uri="{FF2B5EF4-FFF2-40B4-BE49-F238E27FC236}">
                <a16:creationId xmlns:a16="http://schemas.microsoft.com/office/drawing/2014/main" id="{F1490AFC-467F-287A-BF69-6C3CE3DE8015}"/>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10" name="正方形/長方形 9">
            <a:extLst>
              <a:ext uri="{FF2B5EF4-FFF2-40B4-BE49-F238E27FC236}">
                <a16:creationId xmlns:a16="http://schemas.microsoft.com/office/drawing/2014/main" id="{371E8133-AF4F-970B-8729-A7F8627F018D}"/>
              </a:ext>
            </a:extLst>
          </p:cNvPr>
          <p:cNvSpPr/>
          <p:nvPr userDrawn="1"/>
        </p:nvSpPr>
        <p:spPr>
          <a:xfrm>
            <a:off x="2927389" y="6359018"/>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085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背景パターン&#10;&#10;低い精度で自動的に生成された説明">
            <a:extLst>
              <a:ext uri="{FF2B5EF4-FFF2-40B4-BE49-F238E27FC236}">
                <a16:creationId xmlns:a16="http://schemas.microsoft.com/office/drawing/2014/main" id="{F165A4B6-1F9F-82E0-BD85-D3A57C7EC75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5" name="フッター プレースホルダー 4">
            <a:extLst>
              <a:ext uri="{FF2B5EF4-FFF2-40B4-BE49-F238E27FC236}">
                <a16:creationId xmlns:a16="http://schemas.microsoft.com/office/drawing/2014/main" id="{5A56E053-6F84-9434-EA6D-9F8D1A4802B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5">
            <a:extLst>
              <a:ext uri="{FF2B5EF4-FFF2-40B4-BE49-F238E27FC236}">
                <a16:creationId xmlns:a16="http://schemas.microsoft.com/office/drawing/2014/main" id="{3C279E77-CB18-DA0A-E427-D300ADA2D0F6}"/>
              </a:ext>
            </a:extLst>
          </p:cNvPr>
          <p:cNvSpPr>
            <a:spLocks noGrp="1"/>
          </p:cNvSpPr>
          <p:nvPr>
            <p:ph type="sldNum" sz="quarter" idx="12"/>
          </p:nvPr>
        </p:nvSpPr>
        <p:spPr>
          <a:xfrm>
            <a:off x="9129583" y="6339896"/>
            <a:ext cx="2743200" cy="365125"/>
          </a:xfrm>
          <a:prstGeom prst="rect">
            <a:avLst/>
          </a:prstGeom>
        </p:spPr>
        <p:txBody>
          <a:bodyPr/>
          <a:lstStyle/>
          <a:p>
            <a:fld id="{97C07F1B-23CA-3249-873C-1840AE489AB2}" type="slidenum">
              <a:rPr kumimoji="1" lang="ja-JP" altLang="en-US" smtClean="0"/>
              <a:t>‹#›</a:t>
            </a:fld>
            <a:endParaRPr kumimoji="1" lang="ja-JP" altLang="en-US"/>
          </a:p>
        </p:txBody>
      </p:sp>
      <p:sp>
        <p:nvSpPr>
          <p:cNvPr id="10" name="コンテンツ プレースホルダー 2">
            <a:extLst>
              <a:ext uri="{FF2B5EF4-FFF2-40B4-BE49-F238E27FC236}">
                <a16:creationId xmlns:a16="http://schemas.microsoft.com/office/drawing/2014/main" id="{8F7DCA1A-0EA4-3290-3E0E-79F3A76F85FA}"/>
              </a:ext>
            </a:extLst>
          </p:cNvPr>
          <p:cNvSpPr>
            <a:spLocks noGrp="1"/>
          </p:cNvSpPr>
          <p:nvPr>
            <p:ph idx="1"/>
          </p:nvPr>
        </p:nvSpPr>
        <p:spPr>
          <a:xfrm>
            <a:off x="838200" y="1401246"/>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2" name="図 1" descr="背景パターン&#10;&#10;自動的に生成された説明">
            <a:extLst>
              <a:ext uri="{FF2B5EF4-FFF2-40B4-BE49-F238E27FC236}">
                <a16:creationId xmlns:a16="http://schemas.microsoft.com/office/drawing/2014/main" id="{9AAFEEC5-5E8F-586D-89EF-687D73E7FBCD}"/>
              </a:ext>
            </a:extLst>
          </p:cNvPr>
          <p:cNvPicPr>
            <a:picLocks noChangeAspect="1"/>
          </p:cNvPicPr>
          <p:nvPr userDrawn="1"/>
        </p:nvPicPr>
        <p:blipFill>
          <a:blip r:embed="rId3"/>
          <a:stretch>
            <a:fillRect/>
          </a:stretch>
        </p:blipFill>
        <p:spPr>
          <a:xfrm>
            <a:off x="304456" y="6253547"/>
            <a:ext cx="722205" cy="433323"/>
          </a:xfrm>
          <a:prstGeom prst="rect">
            <a:avLst/>
          </a:prstGeom>
        </p:spPr>
      </p:pic>
      <p:sp>
        <p:nvSpPr>
          <p:cNvPr id="3" name="Slide Number Placeholder 5">
            <a:extLst>
              <a:ext uri="{FF2B5EF4-FFF2-40B4-BE49-F238E27FC236}">
                <a16:creationId xmlns:a16="http://schemas.microsoft.com/office/drawing/2014/main" id="{A1555073-C6A4-8D31-09A3-C183F0138A3C}"/>
              </a:ext>
            </a:extLst>
          </p:cNvPr>
          <p:cNvSpPr txBox="1">
            <a:spLocks/>
          </p:cNvSpPr>
          <p:nvPr userDrawn="1"/>
        </p:nvSpPr>
        <p:spPr>
          <a:xfrm>
            <a:off x="9974992" y="633989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400" kern="1200">
                <a:solidFill>
                  <a:srgbClr val="3E3D51"/>
                </a:solidFill>
                <a:latin typeface="MS PGothic" panose="020B0600070205080204" pitchFamily="34" charset="-128"/>
                <a:ea typeface="MS PGothic" panose="020B060007020508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62B516E-539C-6B4E-9B98-9011328972C4}" type="slidenum">
              <a:rPr lang="ja-JP" altLang="en-US" smtClean="0"/>
              <a:pPr/>
              <a:t>‹#›</a:t>
            </a:fld>
            <a:endParaRPr lang="ja-JP" altLang="en-US"/>
          </a:p>
        </p:txBody>
      </p:sp>
    </p:spTree>
    <p:extLst>
      <p:ext uri="{BB962C8B-B14F-4D97-AF65-F5344CB8AC3E}">
        <p14:creationId xmlns:p14="http://schemas.microsoft.com/office/powerpoint/2010/main" val="1928295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A5994AD-9276-5B62-BA56-EB9D3D882CCF}"/>
              </a:ext>
            </a:extLst>
          </p:cNvPr>
          <p:cNvPicPr>
            <a:picLocks noChangeAspect="1"/>
          </p:cNvPicPr>
          <p:nvPr userDrawn="1"/>
        </p:nvPicPr>
        <p:blipFill>
          <a:blip r:embed="rId2"/>
          <a:src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126341B0-4BC5-68A2-70A9-E7B6B7FF1A32}"/>
              </a:ext>
            </a:extLst>
          </p:cNvPr>
          <p:cNvSpPr>
            <a:spLocks noGrp="1"/>
          </p:cNvSpPr>
          <p:nvPr>
            <p:ph type="title"/>
          </p:nvPr>
        </p:nvSpPr>
        <p:spPr>
          <a:xfrm>
            <a:off x="838200" y="2766218"/>
            <a:ext cx="10515600" cy="1325563"/>
          </a:xfrm>
        </p:spPr>
        <p:txBody>
          <a:bodyPr/>
          <a:lstStyle>
            <a:lvl1pPr>
              <a:defRPr b="1"/>
            </a:lvl1pPr>
          </a:lstStyle>
          <a:p>
            <a:r>
              <a:rPr kumimoji="1" lang="ja-JP" altLang="en-US"/>
              <a:t>マスター タイトルの書式設定</a:t>
            </a:r>
          </a:p>
        </p:txBody>
      </p:sp>
      <p:sp>
        <p:nvSpPr>
          <p:cNvPr id="7" name="スライド番号プレースホルダー 6">
            <a:extLst>
              <a:ext uri="{FF2B5EF4-FFF2-40B4-BE49-F238E27FC236}">
                <a16:creationId xmlns:a16="http://schemas.microsoft.com/office/drawing/2014/main" id="{21FA8F4C-9DB6-9516-CF1B-455233F6AED3}"/>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135658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2A73C-294B-1D6C-7230-BD95466302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8BF769-D51E-7DAA-58B1-F5AC042DF1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3D525BE-FAB9-4A15-8FC2-39CCB29413B1}"/>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6CC803-3F38-B5AE-CF87-9F28638DFE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E98295-DA32-2C6C-35DF-BD6093535502}"/>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08A27E-0C8F-5EF0-DB9A-F13D4F0CD93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9C39BF0-DB92-305E-A915-19D8F0397C79}"/>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9" name="スライド番号プレースホルダー 8">
            <a:extLst>
              <a:ext uri="{FF2B5EF4-FFF2-40B4-BE49-F238E27FC236}">
                <a16:creationId xmlns:a16="http://schemas.microsoft.com/office/drawing/2014/main" id="{5669B7CF-23FC-7023-0FD1-D155E992976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270621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D7CC-17D6-28A4-09A3-D755DE269BF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F69212-39AD-8E67-6BE0-42D096B5E2F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E83DB15-99D3-257C-7F48-ECE76E056C12}"/>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5" name="スライド番号プレースホルダー 4">
            <a:extLst>
              <a:ext uri="{FF2B5EF4-FFF2-40B4-BE49-F238E27FC236}">
                <a16:creationId xmlns:a16="http://schemas.microsoft.com/office/drawing/2014/main" id="{8377EFF4-BE50-8BC6-5AA4-B66F8C40112D}"/>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3153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7269A5-2F3A-BD50-1D6E-3057B5B7AA8E}"/>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E59B760-C4A3-30D5-245D-DE1994B52570}"/>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pic>
        <p:nvPicPr>
          <p:cNvPr id="5" name="図 4" descr="背景パターン&#10;&#10;AI によって生成されたコンテンツは間違っている可能性があります。">
            <a:extLst>
              <a:ext uri="{FF2B5EF4-FFF2-40B4-BE49-F238E27FC236}">
                <a16:creationId xmlns:a16="http://schemas.microsoft.com/office/drawing/2014/main" id="{3F9460F8-50FA-4A51-2FC8-404774F6A9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DD04B072-4B40-F066-BD53-661AD5965606}"/>
              </a:ext>
            </a:extLst>
          </p:cNvPr>
          <p:cNvSpPr/>
          <p:nvPr userDrawn="1"/>
        </p:nvSpPr>
        <p:spPr>
          <a:xfrm>
            <a:off x="2927389" y="6359018"/>
            <a:ext cx="6337222" cy="3736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©Organization for Small &amp; Medium Enterprises and Regional Innovation, JAPAN.All Rights Reserved.</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46241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80E43-1959-C6C2-8C3B-6BD73E2B621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9004B-CAC7-FD0A-7FB5-5A6FC30911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5B54AB-7B19-8B92-E7C5-07DC5BB25E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6C26AF-2244-CFFA-A7BB-2E8C12BCBAEB}"/>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C219B78E-252C-97A2-00D2-02CA0870F35B}"/>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ABDFD4C4-5478-8AEC-5AD8-52686C2DEA7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138841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B946-8DC6-D905-D6C8-6F4343DA1E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C37553-AB2B-4918-BD34-9CF2A3BCF2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985E038-A141-39EA-94BD-C432D60CC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548547-4312-4E8D-81D4-CB069C99EF2A}"/>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B92DAC3-96AC-6D8E-652B-6EAF9D4EF56A}"/>
              </a:ext>
            </a:extLst>
          </p:cNvPr>
          <p:cNvSpPr>
            <a:spLocks noGrp="1"/>
          </p:cNvSpPr>
          <p:nvPr>
            <p:ph type="ftr" sz="quarter" idx="11"/>
          </p:nvPr>
        </p:nvSpPr>
        <p:spPr>
          <a:xfrm>
            <a:off x="4038600" y="6356350"/>
            <a:ext cx="4114800" cy="365125"/>
          </a:xfrm>
          <a:prstGeom prst="rect">
            <a:avLst/>
          </a:prstGeom>
        </p:spPr>
        <p:txBody>
          <a:bodyPr/>
          <a:lstStyle/>
          <a:p>
            <a:r>
              <a:rPr kumimoji="1" lang="en-US" altLang="ja-JP"/>
              <a:t>©Organization for Small &amp; Medium Enterprises and Regional Innovation, JAPAN.All Rights Reserved.</a:t>
            </a:r>
            <a:endParaRPr kumimoji="1" lang="ja-JP" altLang="en-US"/>
          </a:p>
        </p:txBody>
      </p:sp>
      <p:sp>
        <p:nvSpPr>
          <p:cNvPr id="7" name="スライド番号プレースホルダー 6">
            <a:extLst>
              <a:ext uri="{FF2B5EF4-FFF2-40B4-BE49-F238E27FC236}">
                <a16:creationId xmlns:a16="http://schemas.microsoft.com/office/drawing/2014/main" id="{3AB8132E-414A-666E-7500-F8FA746B2489}"/>
              </a:ext>
            </a:extLst>
          </p:cNvPr>
          <p:cNvSpPr>
            <a:spLocks noGrp="1"/>
          </p:cNvSpPr>
          <p:nvPr>
            <p:ph type="sldNum" sz="quarter" idx="12"/>
          </p:nvPr>
        </p:nvSpPr>
        <p:spPr>
          <a:xfrm>
            <a:off x="8610600" y="6356350"/>
            <a:ext cx="2743200" cy="365125"/>
          </a:xfrm>
          <a:prstGeom prst="rect">
            <a:avLst/>
          </a:prstGeom>
        </p:spPr>
        <p:txBody>
          <a:body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99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4272049-3BC2-372A-0097-7EB682083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B9B689-FA39-1F8D-10D8-DE7514D32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75AE8E3B-D533-1F8A-0FAD-C9A05F86A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85C9E03-8FA4-E0DA-5F3D-81F588DB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C07F1B-23CA-3249-873C-1840AE489AB2}" type="slidenum">
              <a:rPr kumimoji="1" lang="ja-JP" altLang="en-US" smtClean="0"/>
              <a:t>‹#›</a:t>
            </a:fld>
            <a:endParaRPr kumimoji="1" lang="ja-JP" altLang="en-US"/>
          </a:p>
        </p:txBody>
      </p:sp>
    </p:spTree>
    <p:extLst>
      <p:ext uri="{BB962C8B-B14F-4D97-AF65-F5344CB8AC3E}">
        <p14:creationId xmlns:p14="http://schemas.microsoft.com/office/powerpoint/2010/main" val="35256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61003C-3AF6-D696-5EC0-7CEC7E586AD5}"/>
              </a:ext>
            </a:extLst>
          </p:cNvPr>
          <p:cNvSpPr>
            <a:spLocks noGrp="1"/>
          </p:cNvSpPr>
          <p:nvPr>
            <p:ph type="ctrTitle"/>
          </p:nvPr>
        </p:nvSpPr>
        <p:spPr/>
        <p:txBody>
          <a:bodyPr/>
          <a:lstStyle/>
          <a:p>
            <a:pPr>
              <a:lnSpc>
                <a:spcPct val="100000"/>
              </a:lnSpc>
            </a:pPr>
            <a:r>
              <a:rPr lang="ja-JP" altLang="en-US" dirty="0"/>
              <a:t>ビジネスプランを発表する</a:t>
            </a:r>
          </a:p>
        </p:txBody>
      </p:sp>
      <p:sp>
        <p:nvSpPr>
          <p:cNvPr id="5" name="字幕 4">
            <a:extLst>
              <a:ext uri="{FF2B5EF4-FFF2-40B4-BE49-F238E27FC236}">
                <a16:creationId xmlns:a16="http://schemas.microsoft.com/office/drawing/2014/main" id="{2D4DC3AF-FA81-73EB-3AB3-5B7521E544C7}"/>
              </a:ext>
            </a:extLst>
          </p:cNvPr>
          <p:cNvSpPr>
            <a:spLocks noGrp="1"/>
          </p:cNvSpPr>
          <p:nvPr>
            <p:ph type="subTitle" idx="1"/>
          </p:nvPr>
        </p:nvSpPr>
        <p:spPr>
          <a:xfrm>
            <a:off x="2447636" y="3599821"/>
            <a:ext cx="4830493" cy="475692"/>
          </a:xfrm>
        </p:spPr>
        <p:txBody>
          <a:bodyPr/>
          <a:lstStyle/>
          <a:p>
            <a:r>
              <a:rPr kumimoji="1" lang="ja-JP" altLang="en-US" sz="2400" dirty="0">
                <a:latin typeface="MS PGothic" panose="020B0600070205080204" pitchFamily="34" charset="-128"/>
                <a:ea typeface="MS PGothic" panose="020B0600070205080204" pitchFamily="34" charset="-128"/>
              </a:rPr>
              <a:t>授業スライド</a:t>
            </a:r>
            <a:r>
              <a:rPr kumimoji="1" lang="en-US" altLang="ja-JP" sz="2400" dirty="0">
                <a:latin typeface="MS PGothic" panose="020B0600070205080204" pitchFamily="34" charset="-128"/>
                <a:ea typeface="MS PGothic" panose="020B0600070205080204" pitchFamily="34" charset="-128"/>
              </a:rPr>
              <a:t>BC</a:t>
            </a:r>
            <a:r>
              <a:rPr lang="en-US" altLang="ja-JP" sz="2400" dirty="0">
                <a:latin typeface="MS PGothic" panose="020B0600070205080204" pitchFamily="34" charset="-128"/>
                <a:ea typeface="MS PGothic" panose="020B0600070205080204" pitchFamily="34" charset="-128"/>
              </a:rPr>
              <a:t> 05-①</a:t>
            </a:r>
            <a:endParaRPr kumimoji="1" lang="ja-JP" altLang="en-US" sz="2400" b="1" dirty="0">
              <a:latin typeface="MS PGothic" panose="020B0600070205080204" pitchFamily="34" charset="-128"/>
              <a:ea typeface="MS PGothic" panose="020B0600070205080204" pitchFamily="34" charset="-128"/>
            </a:endParaRPr>
          </a:p>
        </p:txBody>
      </p:sp>
      <p:grpSp>
        <p:nvGrpSpPr>
          <p:cNvPr id="2" name="グループ化 1">
            <a:extLst>
              <a:ext uri="{FF2B5EF4-FFF2-40B4-BE49-F238E27FC236}">
                <a16:creationId xmlns:a16="http://schemas.microsoft.com/office/drawing/2014/main" id="{A48D4A8F-857C-7539-2001-6D56784E5041}"/>
              </a:ext>
            </a:extLst>
          </p:cNvPr>
          <p:cNvGrpSpPr/>
          <p:nvPr/>
        </p:nvGrpSpPr>
        <p:grpSpPr>
          <a:xfrm>
            <a:off x="743376" y="3600068"/>
            <a:ext cx="1704260" cy="475199"/>
            <a:chOff x="1017346" y="-391775"/>
            <a:chExt cx="1704260" cy="475199"/>
          </a:xfrm>
        </p:grpSpPr>
        <p:grpSp>
          <p:nvGrpSpPr>
            <p:cNvPr id="3" name="グループ化 2">
              <a:extLst>
                <a:ext uri="{FF2B5EF4-FFF2-40B4-BE49-F238E27FC236}">
                  <a16:creationId xmlns:a16="http://schemas.microsoft.com/office/drawing/2014/main" id="{46CCE3B5-2FE4-4B1A-3F80-9B7A66DDA3CD}"/>
                </a:ext>
              </a:extLst>
            </p:cNvPr>
            <p:cNvGrpSpPr/>
            <p:nvPr/>
          </p:nvGrpSpPr>
          <p:grpSpPr>
            <a:xfrm>
              <a:off x="1017346" y="-391775"/>
              <a:ext cx="1578509" cy="475199"/>
              <a:chOff x="-851918" y="1088727"/>
              <a:chExt cx="1264863" cy="380778"/>
            </a:xfrm>
          </p:grpSpPr>
          <p:sp>
            <p:nvSpPr>
              <p:cNvPr id="8" name="正方形/長方形 7">
                <a:extLst>
                  <a:ext uri="{FF2B5EF4-FFF2-40B4-BE49-F238E27FC236}">
                    <a16:creationId xmlns:a16="http://schemas.microsoft.com/office/drawing/2014/main" id="{9D09A647-4AD4-8939-C05D-8F36A65F36D3}"/>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５</a:t>
                </a:r>
                <a:r>
                  <a:rPr kumimoji="1" lang="ja-JP" altLang="en-US" sz="2000" dirty="0">
                    <a:solidFill>
                      <a:schemeClr val="tx1">
                        <a:lumMod val="75000"/>
                        <a:lumOff val="25000"/>
                      </a:schemeClr>
                    </a:solidFill>
                    <a:latin typeface="+mn-ea"/>
                  </a:rPr>
                  <a:t>時間目</a:t>
                </a:r>
              </a:p>
            </p:txBody>
          </p:sp>
          <p:sp>
            <p:nvSpPr>
              <p:cNvPr id="9" name="二等辺三角形 8">
                <a:extLst>
                  <a:ext uri="{FF2B5EF4-FFF2-40B4-BE49-F238E27FC236}">
                    <a16:creationId xmlns:a16="http://schemas.microsoft.com/office/drawing/2014/main" id="{6BF2A156-28AE-6CDE-F117-BA4DAD2BEA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 name="二等辺三角形 5">
              <a:extLst>
                <a:ext uri="{FF2B5EF4-FFF2-40B4-BE49-F238E27FC236}">
                  <a16:creationId xmlns:a16="http://schemas.microsoft.com/office/drawing/2014/main" id="{B5954356-3339-BF34-B08E-295360E09EF1}"/>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Tree>
    <p:extLst>
      <p:ext uri="{BB962C8B-B14F-4D97-AF65-F5344CB8AC3E}">
        <p14:creationId xmlns:p14="http://schemas.microsoft.com/office/powerpoint/2010/main" val="95657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80645-5FAE-9489-D4A6-A25006D301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F77DF0-D4A3-8160-FD62-9AC6470145B6}"/>
              </a:ext>
            </a:extLst>
          </p:cNvPr>
          <p:cNvSpPr>
            <a:spLocks noGrp="1"/>
          </p:cNvSpPr>
          <p:nvPr>
            <p:ph type="title"/>
          </p:nvPr>
        </p:nvSpPr>
        <p:spPr/>
        <p:txBody>
          <a:bodyPr/>
          <a:lstStyle/>
          <a:p>
            <a:r>
              <a:rPr lang="ja-JP" altLang="en-US">
                <a:solidFill>
                  <a:prstClr val="white"/>
                </a:solidFill>
                <a:latin typeface="MS PGothic" panose="020B0600070205080204" pitchFamily="34" charset="-128"/>
                <a:ea typeface="MS PGothic" panose="020B0600070205080204" pitchFamily="34" charset="-128"/>
              </a:rPr>
              <a:t>ワーク </a:t>
            </a:r>
            <a:r>
              <a:rPr lang="en-US" altLang="ja-JP" dirty="0">
                <a:solidFill>
                  <a:prstClr val="white"/>
                </a:solidFill>
                <a:latin typeface="MS PGothic" panose="020B0600070205080204" pitchFamily="34" charset="-128"/>
                <a:ea typeface="MS PGothic" panose="020B0600070205080204" pitchFamily="34" charset="-128"/>
              </a:rPr>
              <a:t>[1] </a:t>
            </a:r>
            <a:r>
              <a:rPr lang="ja-JP" altLang="en-US">
                <a:solidFill>
                  <a:prstClr val="white"/>
                </a:solidFill>
                <a:latin typeface="MS PGothic" panose="020B0600070205080204" pitchFamily="34" charset="-128"/>
                <a:ea typeface="MS PGothic" panose="020B0600070205080204" pitchFamily="34" charset="-128"/>
              </a:rPr>
              <a:t>レビュー用シート</a:t>
            </a:r>
            <a:r>
              <a:rPr lang="en-US" altLang="ja-JP" dirty="0">
                <a:solidFill>
                  <a:prstClr val="white"/>
                </a:solidFill>
                <a:latin typeface="MS PGothic" panose="020B0600070205080204" pitchFamily="34" charset="-128"/>
                <a:ea typeface="MS PGothic" panose="020B0600070205080204" pitchFamily="34" charset="-128"/>
              </a:rPr>
              <a:t> </a:t>
            </a:r>
            <a:r>
              <a:rPr lang="ja-JP" altLang="en-US">
                <a:solidFill>
                  <a:prstClr val="white"/>
                </a:solidFill>
                <a:latin typeface="MS PGothic" panose="020B0600070205080204" pitchFamily="34" charset="-128"/>
                <a:ea typeface="MS PGothic" panose="020B0600070205080204" pitchFamily="34" charset="-128"/>
              </a:rPr>
              <a:t>（</a:t>
            </a:r>
            <a:r>
              <a:rPr lang="en-US" altLang="ja-JP" dirty="0">
                <a:solidFill>
                  <a:prstClr val="white"/>
                </a:solidFill>
                <a:latin typeface="MS PGothic" panose="020B0600070205080204" pitchFamily="34" charset="-128"/>
                <a:ea typeface="MS PGothic" panose="020B0600070205080204" pitchFamily="34" charset="-128"/>
              </a:rPr>
              <a:t>25</a:t>
            </a:r>
            <a:r>
              <a:rPr lang="ja-JP" altLang="en-US">
                <a:solidFill>
                  <a:prstClr val="white"/>
                </a:solidFill>
                <a:latin typeface="MS PGothic" panose="020B0600070205080204" pitchFamily="34" charset="-128"/>
                <a:ea typeface="MS PGothic" panose="020B0600070205080204" pitchFamily="34" charset="-128"/>
              </a:rPr>
              <a:t>分）</a:t>
            </a:r>
            <a:endParaRPr kumimoji="1" lang="ja-JP" altLang="en-US" dirty="0"/>
          </a:p>
        </p:txBody>
      </p:sp>
      <p:sp>
        <p:nvSpPr>
          <p:cNvPr id="4" name="正方形/長方形 3">
            <a:extLst>
              <a:ext uri="{FF2B5EF4-FFF2-40B4-BE49-F238E27FC236}">
                <a16:creationId xmlns:a16="http://schemas.microsoft.com/office/drawing/2014/main" id="{E443F4C1-1502-2B24-2AF1-DA1A1391988C}"/>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5</a:t>
            </a:r>
            <a:r>
              <a:rPr lang="pt-PT" altLang="ja-JP" sz="1400" b="1" dirty="0">
                <a:solidFill>
                  <a:schemeClr val="bg1"/>
                </a:solidFill>
                <a:latin typeface="MS PGothic" panose="020B0600070205080204" pitchFamily="34" charset="-128"/>
                <a:ea typeface="MS PGothic" panose="020B0600070205080204" pitchFamily="34" charset="-128"/>
              </a:rPr>
              <a:t>-①-1</a:t>
            </a:r>
          </a:p>
        </p:txBody>
      </p:sp>
      <p:grpSp>
        <p:nvGrpSpPr>
          <p:cNvPr id="11" name="グループ化 10">
            <a:extLst>
              <a:ext uri="{FF2B5EF4-FFF2-40B4-BE49-F238E27FC236}">
                <a16:creationId xmlns:a16="http://schemas.microsoft.com/office/drawing/2014/main" id="{7032373C-004A-454D-9941-E78931149AAD}"/>
              </a:ext>
            </a:extLst>
          </p:cNvPr>
          <p:cNvGrpSpPr/>
          <p:nvPr/>
        </p:nvGrpSpPr>
        <p:grpSpPr>
          <a:xfrm>
            <a:off x="838200" y="1202879"/>
            <a:ext cx="10512424" cy="1548000"/>
            <a:chOff x="838200" y="1309086"/>
            <a:chExt cx="10512424" cy="1512000"/>
          </a:xfrm>
          <a:effectLst>
            <a:outerShdw dist="88900" dir="2700000" algn="ctr" rotWithShape="0">
              <a:schemeClr val="bg2">
                <a:lumMod val="90000"/>
              </a:schemeClr>
            </a:outerShdw>
          </a:effectLst>
        </p:grpSpPr>
        <p:sp>
          <p:nvSpPr>
            <p:cNvPr id="5" name="正方形/長方形 4">
              <a:extLst>
                <a:ext uri="{FF2B5EF4-FFF2-40B4-BE49-F238E27FC236}">
                  <a16:creationId xmlns:a16="http://schemas.microsoft.com/office/drawing/2014/main" id="{D813108C-9A15-6206-7B9D-516F29900C55}"/>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6" name="四角形: 角を丸くする 5">
              <a:extLst>
                <a:ext uri="{FF2B5EF4-FFF2-40B4-BE49-F238E27FC236}">
                  <a16:creationId xmlns:a16="http://schemas.microsoft.com/office/drawing/2014/main" id="{AB6C82E5-F6C5-BE20-1222-0B892FA81A33}"/>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発表チームの</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商品・サービス</a:t>
              </a:r>
            </a:p>
          </p:txBody>
        </p:sp>
      </p:grpSp>
      <p:grpSp>
        <p:nvGrpSpPr>
          <p:cNvPr id="12" name="グループ化 11">
            <a:extLst>
              <a:ext uri="{FF2B5EF4-FFF2-40B4-BE49-F238E27FC236}">
                <a16:creationId xmlns:a16="http://schemas.microsoft.com/office/drawing/2014/main" id="{775B3989-A650-27BA-3E7E-7415AEF24F1F}"/>
              </a:ext>
            </a:extLst>
          </p:cNvPr>
          <p:cNvGrpSpPr/>
          <p:nvPr/>
        </p:nvGrpSpPr>
        <p:grpSpPr>
          <a:xfrm>
            <a:off x="838200" y="2837814"/>
            <a:ext cx="10512424" cy="1548000"/>
            <a:chOff x="838200" y="1309086"/>
            <a:chExt cx="10512424" cy="1512000"/>
          </a:xfrm>
          <a:effectLst>
            <a:outerShdw dist="88900" dir="2700000" algn="ctr" rotWithShape="0">
              <a:schemeClr val="bg2">
                <a:lumMod val="90000"/>
              </a:schemeClr>
            </a:outerShdw>
          </a:effectLst>
        </p:grpSpPr>
        <p:sp>
          <p:nvSpPr>
            <p:cNvPr id="13" name="正方形/長方形 12">
              <a:extLst>
                <a:ext uri="{FF2B5EF4-FFF2-40B4-BE49-F238E27FC236}">
                  <a16:creationId xmlns:a16="http://schemas.microsoft.com/office/drawing/2014/main" id="{7BB21F45-34C0-EB02-DD28-292C93A5EC26}"/>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4" name="四角形: 角を丸くする 13">
              <a:extLst>
                <a:ext uri="{FF2B5EF4-FFF2-40B4-BE49-F238E27FC236}">
                  <a16:creationId xmlns:a16="http://schemas.microsoft.com/office/drawing/2014/main" id="{18AD6AB3-54D1-B572-D550-1E8070DF1150}"/>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発表チームの</a:t>
              </a:r>
            </a:p>
            <a:p>
              <a:pPr algn="ctr"/>
              <a:r>
                <a:rPr lang="ja-JP" altLang="en-US" b="1">
                  <a:solidFill>
                    <a:schemeClr val="bg1"/>
                  </a:solidFill>
                  <a:latin typeface="MS PGothic" panose="020B0600070205080204" pitchFamily="34" charset="-128"/>
                  <a:ea typeface="MS PGothic" panose="020B0600070205080204" pitchFamily="34" charset="-128"/>
                  <a:cs typeface="+mj-cs"/>
                </a:rPr>
                <a:t>よかった</a:t>
              </a:r>
              <a:r>
                <a:rPr lang="ja-JP" altLang="en-US" b="1" dirty="0">
                  <a:solidFill>
                    <a:schemeClr val="bg1"/>
                  </a:solidFill>
                  <a:latin typeface="MS PGothic" panose="020B0600070205080204" pitchFamily="34" charset="-128"/>
                  <a:ea typeface="MS PGothic" panose="020B0600070205080204" pitchFamily="34" charset="-128"/>
                  <a:cs typeface="+mj-cs"/>
                </a:rPr>
                <a:t>点</a:t>
              </a:r>
            </a:p>
          </p:txBody>
        </p:sp>
      </p:grpSp>
      <p:grpSp>
        <p:nvGrpSpPr>
          <p:cNvPr id="15" name="グループ化 14">
            <a:extLst>
              <a:ext uri="{FF2B5EF4-FFF2-40B4-BE49-F238E27FC236}">
                <a16:creationId xmlns:a16="http://schemas.microsoft.com/office/drawing/2014/main" id="{716C4A9F-B9EB-4B85-C39B-5F93613BE6D3}"/>
              </a:ext>
            </a:extLst>
          </p:cNvPr>
          <p:cNvGrpSpPr/>
          <p:nvPr/>
        </p:nvGrpSpPr>
        <p:grpSpPr>
          <a:xfrm>
            <a:off x="838200" y="4472749"/>
            <a:ext cx="10512424" cy="1548000"/>
            <a:chOff x="838200" y="1309086"/>
            <a:chExt cx="10512424" cy="1512000"/>
          </a:xfrm>
          <a:effectLst>
            <a:outerShdw dist="88900" dir="2700000" algn="ctr" rotWithShape="0">
              <a:schemeClr val="bg2">
                <a:lumMod val="90000"/>
              </a:schemeClr>
            </a:outerShdw>
          </a:effectLst>
        </p:grpSpPr>
        <p:sp>
          <p:nvSpPr>
            <p:cNvPr id="16" name="正方形/長方形 15">
              <a:extLst>
                <a:ext uri="{FF2B5EF4-FFF2-40B4-BE49-F238E27FC236}">
                  <a16:creationId xmlns:a16="http://schemas.microsoft.com/office/drawing/2014/main" id="{A7B0CB14-7684-CC5A-DA3C-C0FF0BA26893}"/>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7" name="四角形: 角を丸くする 16">
              <a:extLst>
                <a:ext uri="{FF2B5EF4-FFF2-40B4-BE49-F238E27FC236}">
                  <a16:creationId xmlns:a16="http://schemas.microsoft.com/office/drawing/2014/main" id="{FEC65A94-D09A-EA8D-7E88-6751F7B1B740}"/>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発表チームへの</a:t>
              </a:r>
              <a:endParaRPr lang="en-US" altLang="ja-JP"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dirty="0">
                  <a:solidFill>
                    <a:schemeClr val="bg1"/>
                  </a:solidFill>
                  <a:latin typeface="MS PGothic" panose="020B0600070205080204" pitchFamily="34" charset="-128"/>
                  <a:ea typeface="MS PGothic" panose="020B0600070205080204" pitchFamily="34" charset="-128"/>
                  <a:cs typeface="+mj-cs"/>
                </a:rPr>
                <a:t>提案（改善点や</a:t>
              </a:r>
              <a:endParaRPr lang="en-US" altLang="ja-JP" b="1" dirty="0">
                <a:solidFill>
                  <a:schemeClr val="bg1"/>
                </a:solidFill>
                <a:latin typeface="MS PGothic" panose="020B0600070205080204" pitchFamily="34" charset="-128"/>
                <a:ea typeface="MS PGothic" panose="020B0600070205080204" pitchFamily="34" charset="-128"/>
                <a:cs typeface="+mj-cs"/>
              </a:endParaRPr>
            </a:p>
            <a:p>
              <a:pPr algn="ctr"/>
              <a:r>
                <a:rPr lang="ja-JP" altLang="en-US" b="1" dirty="0">
                  <a:solidFill>
                    <a:schemeClr val="bg1"/>
                  </a:solidFill>
                  <a:latin typeface="MS PGothic" panose="020B0600070205080204" pitchFamily="34" charset="-128"/>
                  <a:ea typeface="MS PGothic" panose="020B0600070205080204" pitchFamily="34" charset="-128"/>
                  <a:cs typeface="+mj-cs"/>
                </a:rPr>
                <a:t>思いついたアイデアや質問など）</a:t>
              </a:r>
            </a:p>
          </p:txBody>
        </p:sp>
      </p:grpSp>
    </p:spTree>
    <p:extLst>
      <p:ext uri="{BB962C8B-B14F-4D97-AF65-F5344CB8AC3E}">
        <p14:creationId xmlns:p14="http://schemas.microsoft.com/office/powerpoint/2010/main" val="250180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F3A60-3A09-0838-0580-C8EE02B5D69E}"/>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4B511C81-E46C-968D-1D6C-7CA59E15098C}"/>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8159C4AA-F786-05D7-010C-39B49DE0DEA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11A5C973-A635-3632-CC3B-A6F1A70807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85881E60-D000-1C94-4299-EC5E2ED3F262}"/>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起業家教育</a:t>
            </a: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カリキュラムの</a:t>
            </a:r>
            <a:endParaRPr kumimoji="1" lang="en-US" altLang="ja-JP"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学び</a:t>
            </a: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を振り返る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88C47653-9B89-A566-1EC6-96D4AC409EB8}"/>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D4D523BA-9D92-E2B4-1EB2-F6FCD2BBB45F}"/>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9" name="図 8">
              <a:extLst>
                <a:ext uri="{FF2B5EF4-FFF2-40B4-BE49-F238E27FC236}">
                  <a16:creationId xmlns:a16="http://schemas.microsoft.com/office/drawing/2014/main" id="{08C2D0C3-BE25-2610-4E74-1B450D325B9E}"/>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31968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8647-3EBD-96D1-8AD4-E68286AB1C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91EBAA-9312-8526-F73F-946191C76A92}"/>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1</a:t>
            </a:r>
            <a:r>
              <a:rPr lang="ja-JP" altLang="en-US" dirty="0">
                <a:latin typeface="MS PGothic" panose="020B0600070205080204" pitchFamily="34" charset="-128"/>
                <a:ea typeface="MS PGothic" panose="020B0600070205080204" pitchFamily="34" charset="-128"/>
              </a:rPr>
              <a:t>時間目の授業の振り返り</a:t>
            </a:r>
            <a:endParaRPr kumimoji="1" lang="ja-JP" altLang="en-US" dirty="0"/>
          </a:p>
        </p:txBody>
      </p:sp>
      <p:grpSp>
        <p:nvGrpSpPr>
          <p:cNvPr id="12" name="グループ化 11">
            <a:extLst>
              <a:ext uri="{FF2B5EF4-FFF2-40B4-BE49-F238E27FC236}">
                <a16:creationId xmlns:a16="http://schemas.microsoft.com/office/drawing/2014/main" id="{EC5A9A06-1C52-6CEF-EFE2-4C91CA721508}"/>
              </a:ext>
            </a:extLst>
          </p:cNvPr>
          <p:cNvGrpSpPr/>
          <p:nvPr/>
        </p:nvGrpSpPr>
        <p:grpSpPr>
          <a:xfrm>
            <a:off x="816556" y="1262137"/>
            <a:ext cx="10557687" cy="612000"/>
            <a:chOff x="816556" y="1724590"/>
            <a:chExt cx="10557687" cy="612000"/>
          </a:xfrm>
        </p:grpSpPr>
        <p:sp>
          <p:nvSpPr>
            <p:cNvPr id="6" name="テキスト ボックス 5">
              <a:extLst>
                <a:ext uri="{FF2B5EF4-FFF2-40B4-BE49-F238E27FC236}">
                  <a16:creationId xmlns:a16="http://schemas.microsoft.com/office/drawing/2014/main" id="{92434F32-DA72-6B28-8057-EB330894D30F}"/>
                </a:ext>
              </a:extLst>
            </p:cNvPr>
            <p:cNvSpPr txBox="1"/>
            <p:nvPr/>
          </p:nvSpPr>
          <p:spPr>
            <a:xfrm>
              <a:off x="2545908" y="1724590"/>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アントレプレナーシップを知る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grpSp>
          <p:nvGrpSpPr>
            <p:cNvPr id="7" name="グループ化 6">
              <a:extLst>
                <a:ext uri="{FF2B5EF4-FFF2-40B4-BE49-F238E27FC236}">
                  <a16:creationId xmlns:a16="http://schemas.microsoft.com/office/drawing/2014/main" id="{53B4B370-665E-8C1E-50D7-1D2A0DC6C7CA}"/>
                </a:ext>
              </a:extLst>
            </p:cNvPr>
            <p:cNvGrpSpPr/>
            <p:nvPr/>
          </p:nvGrpSpPr>
          <p:grpSpPr>
            <a:xfrm>
              <a:off x="816556" y="1792991"/>
              <a:ext cx="1704260" cy="475199"/>
              <a:chOff x="1017346" y="-391775"/>
              <a:chExt cx="1704260" cy="475199"/>
            </a:xfrm>
          </p:grpSpPr>
          <p:grpSp>
            <p:nvGrpSpPr>
              <p:cNvPr id="8" name="グループ化 7">
                <a:extLst>
                  <a:ext uri="{FF2B5EF4-FFF2-40B4-BE49-F238E27FC236}">
                    <a16:creationId xmlns:a16="http://schemas.microsoft.com/office/drawing/2014/main" id="{3B94D630-A877-CD23-65D6-5DDFF552ECCB}"/>
                  </a:ext>
                </a:extLst>
              </p:cNvPr>
              <p:cNvGrpSpPr/>
              <p:nvPr/>
            </p:nvGrpSpPr>
            <p:grpSpPr>
              <a:xfrm>
                <a:off x="1017346" y="-391775"/>
                <a:ext cx="1578509" cy="475199"/>
                <a:chOff x="-851918" y="1088727"/>
                <a:chExt cx="1264863" cy="380778"/>
              </a:xfrm>
            </p:grpSpPr>
            <p:sp>
              <p:nvSpPr>
                <p:cNvPr id="10" name="正方形/長方形 9">
                  <a:extLst>
                    <a:ext uri="{FF2B5EF4-FFF2-40B4-BE49-F238E27FC236}">
                      <a16:creationId xmlns:a16="http://schemas.microsoft.com/office/drawing/2014/main" id="{7D25B3E4-11AC-C888-DB02-56A1EA77D38D}"/>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１</a:t>
                  </a:r>
                  <a:r>
                    <a:rPr kumimoji="1" lang="ja-JP" altLang="en-US" sz="2000" dirty="0">
                      <a:solidFill>
                        <a:schemeClr val="tx1">
                          <a:lumMod val="75000"/>
                          <a:lumOff val="25000"/>
                        </a:schemeClr>
                      </a:solidFill>
                      <a:latin typeface="+mn-ea"/>
                    </a:rPr>
                    <a:t>時間目</a:t>
                  </a:r>
                </a:p>
              </p:txBody>
            </p:sp>
            <p:sp>
              <p:nvSpPr>
                <p:cNvPr id="11" name="二等辺三角形 10">
                  <a:extLst>
                    <a:ext uri="{FF2B5EF4-FFF2-40B4-BE49-F238E27FC236}">
                      <a16:creationId xmlns:a16="http://schemas.microsoft.com/office/drawing/2014/main" id="{48D96E2E-4DDC-18B5-F34D-28D70628BA03}"/>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二等辺三角形 8">
                <a:extLst>
                  <a:ext uri="{FF2B5EF4-FFF2-40B4-BE49-F238E27FC236}">
                    <a16:creationId xmlns:a16="http://schemas.microsoft.com/office/drawing/2014/main" id="{64876074-8DE9-AD73-A41F-FAE799B2089D}"/>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4" name="表 3">
            <a:extLst>
              <a:ext uri="{FF2B5EF4-FFF2-40B4-BE49-F238E27FC236}">
                <a16:creationId xmlns:a16="http://schemas.microsoft.com/office/drawing/2014/main" id="{C38D8CC3-1AE5-FE4E-8023-D7AEC88DB247}"/>
              </a:ext>
            </a:extLst>
          </p:cNvPr>
          <p:cNvGraphicFramePr>
            <a:graphicFrameLocks noGrp="1"/>
          </p:cNvGraphicFramePr>
          <p:nvPr>
            <p:extLst>
              <p:ext uri="{D42A27DB-BD31-4B8C-83A1-F6EECF244321}">
                <p14:modId xmlns:p14="http://schemas.microsoft.com/office/powerpoint/2010/main" val="3223466292"/>
              </p:ext>
            </p:extLst>
          </p:nvPr>
        </p:nvGraphicFramePr>
        <p:xfrm>
          <a:off x="839787" y="2217554"/>
          <a:ext cx="10512425" cy="3384000"/>
        </p:xfrm>
        <a:graphic>
          <a:graphicData uri="http://schemas.openxmlformats.org/drawingml/2006/table">
            <a:tbl>
              <a:tblPr firstRow="1" bandRow="1">
                <a:tableStyleId>{5940675A-B579-460E-94D1-54222C63F5DA}</a:tableStyleId>
              </a:tblPr>
              <a:tblGrid>
                <a:gridCol w="646355">
                  <a:extLst>
                    <a:ext uri="{9D8B030D-6E8A-4147-A177-3AD203B41FA5}">
                      <a16:colId xmlns:a16="http://schemas.microsoft.com/office/drawing/2014/main" val="2199603475"/>
                    </a:ext>
                  </a:extLst>
                </a:gridCol>
                <a:gridCol w="9866070">
                  <a:extLst>
                    <a:ext uri="{9D8B030D-6E8A-4147-A177-3AD203B41FA5}">
                      <a16:colId xmlns:a16="http://schemas.microsoft.com/office/drawing/2014/main" val="3329428891"/>
                    </a:ext>
                  </a:extLst>
                </a:gridCol>
              </a:tblGrid>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アントレプレナーシップは、</a:t>
                      </a:r>
                      <a:r>
                        <a:rPr kumimoji="1" lang="ja-JP" altLang="en-US" sz="2400" b="1" i="0"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起業家マインドや起業家的資質といった</a:t>
                      </a:r>
                      <a:r>
                        <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a:t>
                      </a:r>
                      <a:endParaRPr kumimoji="1" lang="en-US" altLang="ja-JP"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rPr>
                        <a:t>これからの時代に誰もが持つべき重要な力。</a:t>
                      </a: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a:ln>
                            <a:noFill/>
                          </a:ln>
                          <a:solidFill>
                            <a:schemeClr val="tx1"/>
                          </a:solidFill>
                          <a:effectLst/>
                          <a:uLnTx/>
                          <a:uFillTx/>
                          <a:latin typeface="MS PGothic" panose="020B0600070205080204" pitchFamily="34" charset="-128"/>
                          <a:ea typeface="MS PGothic" panose="020B0600070205080204" pitchFamily="34" charset="-128"/>
                          <a:cs typeface="+mn-cs"/>
                        </a:rPr>
                        <a:t>自分や身近な人、社会に目を向けて感じる「不便」「不満」「不足」「不快」 について身近な課題を発見することがビジネスアイデアにつながる。</a:t>
                      </a:r>
                      <a:endParaRPr kumimoji="1" lang="ja-JP" altLang="en-US" sz="1050" b="0" i="0" u="none" strike="noStrike" kern="1200" cap="none" spc="0" normalizeH="0" baseline="0" noProof="0" dirty="0">
                        <a:ln>
                          <a:noFill/>
                        </a:ln>
                        <a:solidFill>
                          <a:schemeClr val="tx1"/>
                        </a:solidFill>
                        <a:effectLst/>
                        <a:uLnTx/>
                        <a:uFillTx/>
                        <a:latin typeface="+mn-lt"/>
                        <a:ea typeface="ＭＳ Ｐゴシック" panose="020B0600070205080204" pitchFamily="50"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bl>
          </a:graphicData>
        </a:graphic>
      </p:graphicFrame>
    </p:spTree>
    <p:extLst>
      <p:ext uri="{BB962C8B-B14F-4D97-AF65-F5344CB8AC3E}">
        <p14:creationId xmlns:p14="http://schemas.microsoft.com/office/powerpoint/2010/main" val="406863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ABB5-59BF-7600-C74A-0EA8E53ADA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27D1A4-118C-A902-C8A9-B1CB7536071F}"/>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2</a:t>
            </a:r>
            <a:r>
              <a:rPr lang="ja-JP" altLang="en-US" dirty="0">
                <a:latin typeface="MS PGothic" panose="020B0600070205080204" pitchFamily="34" charset="-128"/>
                <a:ea typeface="MS PGothic" panose="020B0600070205080204" pitchFamily="34" charset="-128"/>
              </a:rPr>
              <a:t>時間目の授業の振り返り</a:t>
            </a:r>
            <a:endParaRPr kumimoji="1" lang="ja-JP" altLang="en-US" dirty="0"/>
          </a:p>
        </p:txBody>
      </p:sp>
      <p:grpSp>
        <p:nvGrpSpPr>
          <p:cNvPr id="12" name="グループ化 11">
            <a:extLst>
              <a:ext uri="{FF2B5EF4-FFF2-40B4-BE49-F238E27FC236}">
                <a16:creationId xmlns:a16="http://schemas.microsoft.com/office/drawing/2014/main" id="{D5C096E2-AAFA-975D-5748-3F459B7ABD8C}"/>
              </a:ext>
            </a:extLst>
          </p:cNvPr>
          <p:cNvGrpSpPr/>
          <p:nvPr/>
        </p:nvGrpSpPr>
        <p:grpSpPr>
          <a:xfrm>
            <a:off x="816556" y="1262137"/>
            <a:ext cx="10557687" cy="612000"/>
            <a:chOff x="816556" y="1724590"/>
            <a:chExt cx="10557687" cy="612000"/>
          </a:xfrm>
        </p:grpSpPr>
        <p:sp>
          <p:nvSpPr>
            <p:cNvPr id="6" name="テキスト ボックス 5">
              <a:extLst>
                <a:ext uri="{FF2B5EF4-FFF2-40B4-BE49-F238E27FC236}">
                  <a16:creationId xmlns:a16="http://schemas.microsoft.com/office/drawing/2014/main" id="{6C2000AA-6467-5487-7B30-2DF4FA077DF4}"/>
                </a:ext>
              </a:extLst>
            </p:cNvPr>
            <p:cNvSpPr txBox="1"/>
            <p:nvPr/>
          </p:nvSpPr>
          <p:spPr>
            <a:xfrm>
              <a:off x="2545908" y="1724590"/>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世の中のニーズを考える</a:t>
              </a:r>
            </a:p>
          </p:txBody>
        </p:sp>
        <p:grpSp>
          <p:nvGrpSpPr>
            <p:cNvPr id="7" name="グループ化 6">
              <a:extLst>
                <a:ext uri="{FF2B5EF4-FFF2-40B4-BE49-F238E27FC236}">
                  <a16:creationId xmlns:a16="http://schemas.microsoft.com/office/drawing/2014/main" id="{23E62D58-30FA-6730-A756-26C9E5E888AE}"/>
                </a:ext>
              </a:extLst>
            </p:cNvPr>
            <p:cNvGrpSpPr/>
            <p:nvPr/>
          </p:nvGrpSpPr>
          <p:grpSpPr>
            <a:xfrm>
              <a:off x="816556" y="1792991"/>
              <a:ext cx="1704260" cy="475199"/>
              <a:chOff x="1017346" y="-391775"/>
              <a:chExt cx="1704260" cy="475199"/>
            </a:xfrm>
          </p:grpSpPr>
          <p:grpSp>
            <p:nvGrpSpPr>
              <p:cNvPr id="8" name="グループ化 7">
                <a:extLst>
                  <a:ext uri="{FF2B5EF4-FFF2-40B4-BE49-F238E27FC236}">
                    <a16:creationId xmlns:a16="http://schemas.microsoft.com/office/drawing/2014/main" id="{00B9A32C-CB7E-B5B0-9B79-30F2D660620D}"/>
                  </a:ext>
                </a:extLst>
              </p:cNvPr>
              <p:cNvGrpSpPr/>
              <p:nvPr/>
            </p:nvGrpSpPr>
            <p:grpSpPr>
              <a:xfrm>
                <a:off x="1017346" y="-391775"/>
                <a:ext cx="1578509" cy="475199"/>
                <a:chOff x="-851918" y="1088727"/>
                <a:chExt cx="1264863" cy="380778"/>
              </a:xfrm>
            </p:grpSpPr>
            <p:sp>
              <p:nvSpPr>
                <p:cNvPr id="10" name="正方形/長方形 9">
                  <a:extLst>
                    <a:ext uri="{FF2B5EF4-FFF2-40B4-BE49-F238E27FC236}">
                      <a16:creationId xmlns:a16="http://schemas.microsoft.com/office/drawing/2014/main" id="{F34AB79E-7247-F3AD-A493-32616CE84A4B}"/>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２</a:t>
                  </a:r>
                  <a:r>
                    <a:rPr kumimoji="1" lang="ja-JP" altLang="en-US" sz="2000" dirty="0">
                      <a:solidFill>
                        <a:schemeClr val="tx1">
                          <a:lumMod val="75000"/>
                          <a:lumOff val="25000"/>
                        </a:schemeClr>
                      </a:solidFill>
                      <a:latin typeface="+mn-ea"/>
                    </a:rPr>
                    <a:t>時間目</a:t>
                  </a:r>
                </a:p>
              </p:txBody>
            </p:sp>
            <p:sp>
              <p:nvSpPr>
                <p:cNvPr id="11" name="二等辺三角形 10">
                  <a:extLst>
                    <a:ext uri="{FF2B5EF4-FFF2-40B4-BE49-F238E27FC236}">
                      <a16:creationId xmlns:a16="http://schemas.microsoft.com/office/drawing/2014/main" id="{926A109F-615D-256E-2839-8F286C292DFA}"/>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二等辺三角形 8">
                <a:extLst>
                  <a:ext uri="{FF2B5EF4-FFF2-40B4-BE49-F238E27FC236}">
                    <a16:creationId xmlns:a16="http://schemas.microsoft.com/office/drawing/2014/main" id="{73500A31-AF89-3B3E-EB52-5B2343DB5986}"/>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3" name="表 12">
            <a:extLst>
              <a:ext uri="{FF2B5EF4-FFF2-40B4-BE49-F238E27FC236}">
                <a16:creationId xmlns:a16="http://schemas.microsoft.com/office/drawing/2014/main" id="{0C0AC570-7003-3B91-4F37-F997CE38EDCA}"/>
              </a:ext>
            </a:extLst>
          </p:cNvPr>
          <p:cNvGraphicFramePr>
            <a:graphicFrameLocks noGrp="1"/>
          </p:cNvGraphicFramePr>
          <p:nvPr>
            <p:extLst>
              <p:ext uri="{D42A27DB-BD31-4B8C-83A1-F6EECF244321}">
                <p14:modId xmlns:p14="http://schemas.microsoft.com/office/powerpoint/2010/main" val="1666200707"/>
              </p:ext>
            </p:extLst>
          </p:nvPr>
        </p:nvGraphicFramePr>
        <p:xfrm>
          <a:off x="836613" y="2081048"/>
          <a:ext cx="10750549" cy="3773214"/>
        </p:xfrm>
        <a:graphic>
          <a:graphicData uri="http://schemas.openxmlformats.org/drawingml/2006/table">
            <a:tbl>
              <a:tblPr firstRow="1" bandRow="1">
                <a:tableStyleId>{5940675A-B579-460E-94D1-54222C63F5DA}</a:tableStyleId>
              </a:tblPr>
              <a:tblGrid>
                <a:gridCol w="527733">
                  <a:extLst>
                    <a:ext uri="{9D8B030D-6E8A-4147-A177-3AD203B41FA5}">
                      <a16:colId xmlns:a16="http://schemas.microsoft.com/office/drawing/2014/main" val="2199603475"/>
                    </a:ext>
                  </a:extLst>
                </a:gridCol>
                <a:gridCol w="10222816">
                  <a:extLst>
                    <a:ext uri="{9D8B030D-6E8A-4147-A177-3AD203B41FA5}">
                      <a16:colId xmlns:a16="http://schemas.microsoft.com/office/drawing/2014/main" val="3329428891"/>
                    </a:ext>
                  </a:extLst>
                </a:gridCol>
              </a:tblGrid>
              <a:tr h="1230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ビジネスとは、ニーズを満たす商品・サービスを提供してお金を受け取ること。</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640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schemeClr val="tx1"/>
                          </a:solidFill>
                          <a:latin typeface="MS PGothic" panose="020B0600070205080204" pitchFamily="34" charset="-128"/>
                          <a:ea typeface="MS PGothic" panose="020B0600070205080204" pitchFamily="34" charset="-128"/>
                        </a:rPr>
                        <a:t>ビジネスにおけるニーズを設定する判断基準として、お金を払う人がいるか、課題を解決したいという強い思いを持てるか、実現の見込みはあるか、</a:t>
                      </a:r>
                      <a:endParaRPr kumimoji="0" lang="en-US" altLang="ja-JP" sz="2400" b="1" kern="0" dirty="0">
                        <a:solidFill>
                          <a:schemeClr val="tx1"/>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schemeClr val="tx1"/>
                          </a:solidFill>
                          <a:latin typeface="MS PGothic" panose="020B0600070205080204" pitchFamily="34" charset="-128"/>
                          <a:ea typeface="MS PGothic" panose="020B0600070205080204" pitchFamily="34" charset="-128"/>
                        </a:rPr>
                        <a:t>という観点を持って考えることが重要。</a:t>
                      </a:r>
                      <a:endParaRPr kumimoji="0" lang="ja-JP" altLang="en-US" sz="2400" b="1" kern="0" dirty="0">
                        <a:solidFill>
                          <a:schemeClr val="tx1"/>
                        </a:solidFill>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90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ニーズを発見したら、その原因を探り、解決するアイデアを考える。</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382629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677EA-772D-E9CE-61D5-9881B45786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2541612-15E3-FB03-C29C-B8779DFE1E66}"/>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3</a:t>
            </a:r>
            <a:r>
              <a:rPr lang="ja-JP" altLang="en-US" dirty="0">
                <a:latin typeface="MS PGothic" panose="020B0600070205080204" pitchFamily="34" charset="-128"/>
                <a:ea typeface="MS PGothic" panose="020B0600070205080204" pitchFamily="34" charset="-128"/>
              </a:rPr>
              <a:t>時間目の授業の振り返り</a:t>
            </a:r>
            <a:endParaRPr kumimoji="1" lang="ja-JP" altLang="en-US" dirty="0"/>
          </a:p>
        </p:txBody>
      </p:sp>
      <p:grpSp>
        <p:nvGrpSpPr>
          <p:cNvPr id="12" name="グループ化 11">
            <a:extLst>
              <a:ext uri="{FF2B5EF4-FFF2-40B4-BE49-F238E27FC236}">
                <a16:creationId xmlns:a16="http://schemas.microsoft.com/office/drawing/2014/main" id="{F55A6A90-97D4-4152-64CD-D328A55C688B}"/>
              </a:ext>
            </a:extLst>
          </p:cNvPr>
          <p:cNvGrpSpPr/>
          <p:nvPr/>
        </p:nvGrpSpPr>
        <p:grpSpPr>
          <a:xfrm>
            <a:off x="816556" y="1262137"/>
            <a:ext cx="10557687" cy="612000"/>
            <a:chOff x="816556" y="1724590"/>
            <a:chExt cx="10557687" cy="612000"/>
          </a:xfrm>
        </p:grpSpPr>
        <p:sp>
          <p:nvSpPr>
            <p:cNvPr id="6" name="テキスト ボックス 5">
              <a:extLst>
                <a:ext uri="{FF2B5EF4-FFF2-40B4-BE49-F238E27FC236}">
                  <a16:creationId xmlns:a16="http://schemas.microsoft.com/office/drawing/2014/main" id="{75BEF857-07F7-5561-438F-6A5F5EDE225D}"/>
                </a:ext>
              </a:extLst>
            </p:cNvPr>
            <p:cNvSpPr txBox="1"/>
            <p:nvPr/>
          </p:nvSpPr>
          <p:spPr>
            <a:xfrm>
              <a:off x="2545908" y="1724590"/>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アイデアを検討し、ビジネスプランを考える</a:t>
              </a:r>
            </a:p>
          </p:txBody>
        </p:sp>
        <p:grpSp>
          <p:nvGrpSpPr>
            <p:cNvPr id="7" name="グループ化 6">
              <a:extLst>
                <a:ext uri="{FF2B5EF4-FFF2-40B4-BE49-F238E27FC236}">
                  <a16:creationId xmlns:a16="http://schemas.microsoft.com/office/drawing/2014/main" id="{DA6326EE-CE07-DDEA-3026-473C48B03BCA}"/>
                </a:ext>
              </a:extLst>
            </p:cNvPr>
            <p:cNvGrpSpPr/>
            <p:nvPr/>
          </p:nvGrpSpPr>
          <p:grpSpPr>
            <a:xfrm>
              <a:off x="816556" y="1792991"/>
              <a:ext cx="1704260" cy="475199"/>
              <a:chOff x="1017346" y="-391775"/>
              <a:chExt cx="1704260" cy="475199"/>
            </a:xfrm>
          </p:grpSpPr>
          <p:grpSp>
            <p:nvGrpSpPr>
              <p:cNvPr id="8" name="グループ化 7">
                <a:extLst>
                  <a:ext uri="{FF2B5EF4-FFF2-40B4-BE49-F238E27FC236}">
                    <a16:creationId xmlns:a16="http://schemas.microsoft.com/office/drawing/2014/main" id="{E47F4DE1-A4AC-3536-7EEA-967AA2E9C957}"/>
                  </a:ext>
                </a:extLst>
              </p:cNvPr>
              <p:cNvGrpSpPr/>
              <p:nvPr/>
            </p:nvGrpSpPr>
            <p:grpSpPr>
              <a:xfrm>
                <a:off x="1017346" y="-391775"/>
                <a:ext cx="1578509" cy="475199"/>
                <a:chOff x="-851918" y="1088727"/>
                <a:chExt cx="1264863" cy="380778"/>
              </a:xfrm>
            </p:grpSpPr>
            <p:sp>
              <p:nvSpPr>
                <p:cNvPr id="10" name="正方形/長方形 9">
                  <a:extLst>
                    <a:ext uri="{FF2B5EF4-FFF2-40B4-BE49-F238E27FC236}">
                      <a16:creationId xmlns:a16="http://schemas.microsoft.com/office/drawing/2014/main" id="{0E68115C-B16B-B717-2BE2-FA54ABACD5A0}"/>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３</a:t>
                  </a:r>
                  <a:r>
                    <a:rPr kumimoji="1" lang="ja-JP" altLang="en-US" sz="2000" dirty="0">
                      <a:solidFill>
                        <a:schemeClr val="tx1">
                          <a:lumMod val="75000"/>
                          <a:lumOff val="25000"/>
                        </a:schemeClr>
                      </a:solidFill>
                      <a:latin typeface="+mn-ea"/>
                    </a:rPr>
                    <a:t>時間目</a:t>
                  </a:r>
                </a:p>
              </p:txBody>
            </p:sp>
            <p:sp>
              <p:nvSpPr>
                <p:cNvPr id="11" name="二等辺三角形 10">
                  <a:extLst>
                    <a:ext uri="{FF2B5EF4-FFF2-40B4-BE49-F238E27FC236}">
                      <a16:creationId xmlns:a16="http://schemas.microsoft.com/office/drawing/2014/main" id="{A7FE3D9E-8C43-780F-3172-654C13B65346}"/>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二等辺三角形 8">
                <a:extLst>
                  <a:ext uri="{FF2B5EF4-FFF2-40B4-BE49-F238E27FC236}">
                    <a16:creationId xmlns:a16="http://schemas.microsoft.com/office/drawing/2014/main" id="{7D16D0A9-97A3-4388-A37C-2026068055CE}"/>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3" name="表 12">
            <a:extLst>
              <a:ext uri="{FF2B5EF4-FFF2-40B4-BE49-F238E27FC236}">
                <a16:creationId xmlns:a16="http://schemas.microsoft.com/office/drawing/2014/main" id="{928DFD9A-DCF5-0359-07E8-C91E39D54103}"/>
              </a:ext>
            </a:extLst>
          </p:cNvPr>
          <p:cNvGraphicFramePr>
            <a:graphicFrameLocks noGrp="1"/>
          </p:cNvGraphicFramePr>
          <p:nvPr>
            <p:extLst>
              <p:ext uri="{D42A27DB-BD31-4B8C-83A1-F6EECF244321}">
                <p14:modId xmlns:p14="http://schemas.microsoft.com/office/powerpoint/2010/main" val="1224270756"/>
              </p:ext>
            </p:extLst>
          </p:nvPr>
        </p:nvGraphicFramePr>
        <p:xfrm>
          <a:off x="836614" y="2081048"/>
          <a:ext cx="10515599" cy="3888829"/>
        </p:xfrm>
        <a:graphic>
          <a:graphicData uri="http://schemas.openxmlformats.org/drawingml/2006/table">
            <a:tbl>
              <a:tblPr firstRow="1" bandRow="1">
                <a:tableStyleId>{5940675A-B579-460E-94D1-54222C63F5DA}</a:tableStyleId>
              </a:tblPr>
              <a:tblGrid>
                <a:gridCol w="516200">
                  <a:extLst>
                    <a:ext uri="{9D8B030D-6E8A-4147-A177-3AD203B41FA5}">
                      <a16:colId xmlns:a16="http://schemas.microsoft.com/office/drawing/2014/main" val="2199603475"/>
                    </a:ext>
                  </a:extLst>
                </a:gridCol>
                <a:gridCol w="9999399">
                  <a:extLst>
                    <a:ext uri="{9D8B030D-6E8A-4147-A177-3AD203B41FA5}">
                      <a16:colId xmlns:a16="http://schemas.microsoft.com/office/drawing/2014/main" val="3329428891"/>
                    </a:ext>
                  </a:extLst>
                </a:gridCol>
              </a:tblGrid>
              <a:tr h="10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①</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商品</a:t>
                      </a:r>
                      <a:r>
                        <a:rPr kumimoji="0" lang="ja-JP" altLang="en-US" sz="2400" b="1" kern="0">
                          <a:solidFill>
                            <a:prstClr val="black"/>
                          </a:solidFill>
                          <a:latin typeface="MS PGothic" panose="020B0600070205080204" pitchFamily="34" charset="-128"/>
                          <a:ea typeface="MS PGothic" panose="020B0600070205080204" pitchFamily="34" charset="-128"/>
                        </a:rPr>
                        <a:t>・サービス</a:t>
                      </a:r>
                      <a:r>
                        <a:rPr kumimoji="0" lang="en-US" altLang="ja-JP" sz="2400" b="1" kern="0" dirty="0">
                          <a:solidFill>
                            <a:prstClr val="black"/>
                          </a:solidFill>
                          <a:latin typeface="MS PGothic" panose="020B0600070205080204" pitchFamily="34" charset="-128"/>
                          <a:ea typeface="MS PGothic" panose="020B0600070205080204" pitchFamily="34" charset="-128"/>
                        </a:rPr>
                        <a:t>…</a:t>
                      </a:r>
                      <a:r>
                        <a:rPr kumimoji="0" lang="ja-JP" altLang="en-US" sz="2400" b="1" kern="0">
                          <a:solidFill>
                            <a:prstClr val="black"/>
                          </a:solidFill>
                          <a:latin typeface="MS PGothic" panose="020B0600070205080204" pitchFamily="34" charset="-128"/>
                          <a:ea typeface="MS PGothic" panose="020B0600070205080204" pitchFamily="34" charset="-128"/>
                        </a:rPr>
                        <a:t>どの</a:t>
                      </a:r>
                      <a:r>
                        <a:rPr kumimoji="0" lang="ja-JP" altLang="en-US" sz="2400" b="1" kern="0" dirty="0">
                          <a:solidFill>
                            <a:prstClr val="black"/>
                          </a:solidFill>
                          <a:latin typeface="MS PGothic" panose="020B0600070205080204" pitchFamily="34" charset="-128"/>
                          <a:ea typeface="MS PGothic" panose="020B0600070205080204" pitchFamily="34" charset="-128"/>
                        </a:rPr>
                        <a:t>ような商品・サービス</a:t>
                      </a:r>
                      <a:r>
                        <a:rPr kumimoji="0" lang="ja-JP" altLang="en-US" sz="2400" b="1" kern="0">
                          <a:solidFill>
                            <a:prstClr val="black"/>
                          </a:solidFill>
                          <a:latin typeface="MS PGothic" panose="020B0600070205080204" pitchFamily="34" charset="-128"/>
                          <a:ea typeface="MS PGothic" panose="020B0600070205080204" pitchFamily="34" charset="-128"/>
                        </a:rPr>
                        <a:t>であれば顧客に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prstClr val="black"/>
                          </a:solidFill>
                          <a:latin typeface="MS PGothic" panose="020B0600070205080204" pitchFamily="34" charset="-128"/>
                          <a:ea typeface="MS PGothic" panose="020B0600070205080204" pitchFamily="34" charset="-128"/>
                        </a:rPr>
                        <a:t>「お金を払って、利用してもらえるか」「喜んでもらえるか」を考える。</a:t>
                      </a:r>
                      <a:endParaRPr kumimoji="0" lang="ja-JP" altLang="en-US" sz="2400" b="1" kern="0" dirty="0">
                        <a:solidFill>
                          <a:prstClr val="black"/>
                        </a:solidFill>
                        <a:latin typeface="MS PGothic" panose="020B0600070205080204" pitchFamily="34" charset="-128"/>
                        <a:ea typeface="MS PGothic" panose="020B0600070205080204" pitchFamily="34" charset="-128"/>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0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顧客</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のメリット</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顧客</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に</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とって商品・サービス</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を使うこと</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どんなメリットがあるかを考える。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860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effectLst/>
                          <a:uLnTx/>
                          <a:uFillTx/>
                          <a:latin typeface="MS PGothic" panose="020B0600070205080204" pitchFamily="34" charset="-128"/>
                          <a:ea typeface="MS PGothic" panose="020B0600070205080204" pitchFamily="34" charset="-128"/>
                        </a:rPr>
                        <a:t>価格</a:t>
                      </a:r>
                      <a:r>
                        <a:rPr kumimoji="0" lang="en-US" altLang="ja-JP" sz="2400" b="1" kern="0" dirty="0">
                          <a:latin typeface="MS PGothic" panose="020B0600070205080204" pitchFamily="34" charset="-128"/>
                          <a:ea typeface="MS PGothic" panose="020B0600070205080204" pitchFamily="34" charset="-128"/>
                        </a:rPr>
                        <a:t>…</a:t>
                      </a:r>
                      <a:r>
                        <a:rPr lang="ja-JP" altLang="en-US" sz="2400" b="1" dirty="0">
                          <a:latin typeface="MS PGothic" panose="020B0600070205080204" pitchFamily="34" charset="-128"/>
                          <a:ea typeface="MS PGothic" panose="020B0600070205080204" pitchFamily="34" charset="-128"/>
                        </a:rPr>
                        <a:t>顧客</a:t>
                      </a:r>
                      <a:r>
                        <a:rPr lang="ja-JP" altLang="en-US" sz="2400" b="1">
                          <a:latin typeface="MS PGothic" panose="020B0600070205080204" pitchFamily="34" charset="-128"/>
                          <a:ea typeface="MS PGothic" panose="020B0600070205080204" pitchFamily="34" charset="-128"/>
                        </a:rPr>
                        <a:t>に購入してもらえる商品</a:t>
                      </a:r>
                      <a:r>
                        <a:rPr lang="ja-JP" altLang="en-US" sz="2400" b="1" dirty="0">
                          <a:latin typeface="MS PGothic" panose="020B0600070205080204" pitchFamily="34" charset="-128"/>
                          <a:ea typeface="MS PGothic" panose="020B0600070205080204" pitchFamily="34" charset="-128"/>
                        </a:rPr>
                        <a:t>・サービスの</a:t>
                      </a:r>
                      <a:r>
                        <a:rPr lang="en-US" altLang="ja-JP" sz="2400" b="1" dirty="0">
                          <a:latin typeface="MS PGothic" panose="020B0600070205080204" pitchFamily="34" charset="-128"/>
                          <a:ea typeface="MS PGothic" panose="020B0600070205080204" pitchFamily="34" charset="-128"/>
                        </a:rPr>
                        <a:t>1</a:t>
                      </a:r>
                      <a:r>
                        <a:rPr lang="ja-JP" altLang="en-US" sz="2400" b="1" dirty="0">
                          <a:latin typeface="MS PGothic" panose="020B0600070205080204" pitchFamily="34" charset="-128"/>
                          <a:ea typeface="MS PGothic" panose="020B0600070205080204" pitchFamily="34" charset="-128"/>
                        </a:rPr>
                        <a:t>点あたりの価格を</a:t>
                      </a:r>
                      <a:endParaRPr lang="en-US" altLang="ja-JP" sz="2400" b="1" dirty="0">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a:latin typeface="MS PGothic" panose="020B0600070205080204" pitchFamily="34" charset="-128"/>
                          <a:ea typeface="MS PGothic" panose="020B0600070205080204" pitchFamily="34" charset="-128"/>
                        </a:rPr>
                        <a:t>考える。</a:t>
                      </a:r>
                      <a:endParaRPr lang="en-US" altLang="ja-JP" sz="2400" b="1" dirty="0">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739768"/>
                  </a:ext>
                </a:extLst>
              </a:tr>
              <a:tr h="10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➃</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のタイトル・</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概要</a:t>
                      </a:r>
                      <a:r>
                        <a:rPr kumimoji="1" lang="en-US" altLang="ja-JP"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r>
                        <a:rPr lang="ja-JP" altLang="en-US" sz="2400" b="1">
                          <a:latin typeface="MS PGothic" panose="020B0600070205080204" pitchFamily="34" charset="-128"/>
                          <a:ea typeface="MS PGothic" panose="020B0600070205080204" pitchFamily="34" charset="-128"/>
                        </a:rPr>
                        <a:t>商品・サービスの内容や顧客のメリットをもとに、ビジネスプランのタイトルと概要を考える。</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56840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B720-1FCB-8B22-E90D-23131ABA2E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87D378-AEA7-4C32-9894-DC0F5924CF1C}"/>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4</a:t>
            </a:r>
            <a:r>
              <a:rPr lang="ja-JP" altLang="en-US" dirty="0">
                <a:latin typeface="MS PGothic" panose="020B0600070205080204" pitchFamily="34" charset="-128"/>
                <a:ea typeface="MS PGothic" panose="020B0600070205080204" pitchFamily="34" charset="-128"/>
              </a:rPr>
              <a:t>時間目の授業の振り返り</a:t>
            </a:r>
            <a:endParaRPr kumimoji="1" lang="ja-JP" altLang="en-US" dirty="0"/>
          </a:p>
        </p:txBody>
      </p:sp>
      <p:grpSp>
        <p:nvGrpSpPr>
          <p:cNvPr id="12" name="グループ化 11">
            <a:extLst>
              <a:ext uri="{FF2B5EF4-FFF2-40B4-BE49-F238E27FC236}">
                <a16:creationId xmlns:a16="http://schemas.microsoft.com/office/drawing/2014/main" id="{8830E3A7-AD78-BAEF-0C08-57FB30BA65BE}"/>
              </a:ext>
            </a:extLst>
          </p:cNvPr>
          <p:cNvGrpSpPr/>
          <p:nvPr/>
        </p:nvGrpSpPr>
        <p:grpSpPr>
          <a:xfrm>
            <a:off x="816556" y="1262137"/>
            <a:ext cx="10557687" cy="612000"/>
            <a:chOff x="816556" y="1724590"/>
            <a:chExt cx="10557687" cy="612000"/>
          </a:xfrm>
        </p:grpSpPr>
        <p:sp>
          <p:nvSpPr>
            <p:cNvPr id="6" name="テキスト ボックス 5">
              <a:extLst>
                <a:ext uri="{FF2B5EF4-FFF2-40B4-BE49-F238E27FC236}">
                  <a16:creationId xmlns:a16="http://schemas.microsoft.com/office/drawing/2014/main" id="{64689EB6-638D-3F73-CFB0-5F3CFEE15773}"/>
                </a:ext>
              </a:extLst>
            </p:cNvPr>
            <p:cNvSpPr txBox="1"/>
            <p:nvPr/>
          </p:nvSpPr>
          <p:spPr>
            <a:xfrm>
              <a:off x="2545908" y="1724590"/>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先行事例調査を実施する</a:t>
              </a:r>
            </a:p>
          </p:txBody>
        </p:sp>
        <p:grpSp>
          <p:nvGrpSpPr>
            <p:cNvPr id="7" name="グループ化 6">
              <a:extLst>
                <a:ext uri="{FF2B5EF4-FFF2-40B4-BE49-F238E27FC236}">
                  <a16:creationId xmlns:a16="http://schemas.microsoft.com/office/drawing/2014/main" id="{02C78FE2-CF6A-7F2F-110D-17743AF77499}"/>
                </a:ext>
              </a:extLst>
            </p:cNvPr>
            <p:cNvGrpSpPr/>
            <p:nvPr/>
          </p:nvGrpSpPr>
          <p:grpSpPr>
            <a:xfrm>
              <a:off x="816556" y="1792991"/>
              <a:ext cx="1704260" cy="475199"/>
              <a:chOff x="1017346" y="-391775"/>
              <a:chExt cx="1704260" cy="475199"/>
            </a:xfrm>
          </p:grpSpPr>
          <p:grpSp>
            <p:nvGrpSpPr>
              <p:cNvPr id="8" name="グループ化 7">
                <a:extLst>
                  <a:ext uri="{FF2B5EF4-FFF2-40B4-BE49-F238E27FC236}">
                    <a16:creationId xmlns:a16="http://schemas.microsoft.com/office/drawing/2014/main" id="{B8CF42DF-4A8E-F424-315D-0BEA1B8ACA69}"/>
                  </a:ext>
                </a:extLst>
              </p:cNvPr>
              <p:cNvGrpSpPr/>
              <p:nvPr/>
            </p:nvGrpSpPr>
            <p:grpSpPr>
              <a:xfrm>
                <a:off x="1017346" y="-391775"/>
                <a:ext cx="1578509" cy="475199"/>
                <a:chOff x="-851918" y="1088727"/>
                <a:chExt cx="1264863" cy="380778"/>
              </a:xfrm>
            </p:grpSpPr>
            <p:sp>
              <p:nvSpPr>
                <p:cNvPr id="10" name="正方形/長方形 9">
                  <a:extLst>
                    <a:ext uri="{FF2B5EF4-FFF2-40B4-BE49-F238E27FC236}">
                      <a16:creationId xmlns:a16="http://schemas.microsoft.com/office/drawing/2014/main" id="{31F34E30-1E60-4849-DA60-DF96B2C4CDC7}"/>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４</a:t>
                  </a:r>
                  <a:r>
                    <a:rPr kumimoji="1" lang="ja-JP" altLang="en-US" sz="2000" dirty="0">
                      <a:solidFill>
                        <a:schemeClr val="tx1">
                          <a:lumMod val="75000"/>
                          <a:lumOff val="25000"/>
                        </a:schemeClr>
                      </a:solidFill>
                      <a:latin typeface="+mn-ea"/>
                    </a:rPr>
                    <a:t>時間目</a:t>
                  </a:r>
                </a:p>
              </p:txBody>
            </p:sp>
            <p:sp>
              <p:nvSpPr>
                <p:cNvPr id="11" name="二等辺三角形 10">
                  <a:extLst>
                    <a:ext uri="{FF2B5EF4-FFF2-40B4-BE49-F238E27FC236}">
                      <a16:creationId xmlns:a16="http://schemas.microsoft.com/office/drawing/2014/main" id="{74C12373-9E43-6A9F-8734-47F57018B9EC}"/>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二等辺三角形 8">
                <a:extLst>
                  <a:ext uri="{FF2B5EF4-FFF2-40B4-BE49-F238E27FC236}">
                    <a16:creationId xmlns:a16="http://schemas.microsoft.com/office/drawing/2014/main" id="{DEB642AF-401E-81DE-FDC4-980DF3452527}"/>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3" name="表 12">
            <a:extLst>
              <a:ext uri="{FF2B5EF4-FFF2-40B4-BE49-F238E27FC236}">
                <a16:creationId xmlns:a16="http://schemas.microsoft.com/office/drawing/2014/main" id="{A00A95DE-4DDD-DD77-7C7C-1B615D3CE72D}"/>
              </a:ext>
            </a:extLst>
          </p:cNvPr>
          <p:cNvGraphicFramePr>
            <a:graphicFrameLocks noGrp="1"/>
          </p:cNvGraphicFramePr>
          <p:nvPr>
            <p:extLst>
              <p:ext uri="{D42A27DB-BD31-4B8C-83A1-F6EECF244321}">
                <p14:modId xmlns:p14="http://schemas.microsoft.com/office/powerpoint/2010/main" val="4148894005"/>
              </p:ext>
            </p:extLst>
          </p:nvPr>
        </p:nvGraphicFramePr>
        <p:xfrm>
          <a:off x="836614" y="2081048"/>
          <a:ext cx="10515599" cy="3782290"/>
        </p:xfrm>
        <a:graphic>
          <a:graphicData uri="http://schemas.openxmlformats.org/drawingml/2006/table">
            <a:tbl>
              <a:tblPr firstRow="1" bandRow="1">
                <a:tableStyleId>{5940675A-B579-460E-94D1-54222C63F5DA}</a:tableStyleId>
              </a:tblPr>
              <a:tblGrid>
                <a:gridCol w="516200">
                  <a:extLst>
                    <a:ext uri="{9D8B030D-6E8A-4147-A177-3AD203B41FA5}">
                      <a16:colId xmlns:a16="http://schemas.microsoft.com/office/drawing/2014/main" val="2199603475"/>
                    </a:ext>
                  </a:extLst>
                </a:gridCol>
                <a:gridCol w="9999399">
                  <a:extLst>
                    <a:ext uri="{9D8B030D-6E8A-4147-A177-3AD203B41FA5}">
                      <a16:colId xmlns:a16="http://schemas.microsoft.com/office/drawing/2014/main" val="3329428891"/>
                    </a:ext>
                  </a:extLst>
                </a:gridCol>
              </a:tblGrid>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先行事例調査は</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、類似商品・サービス</a:t>
                      </a: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について調査を行い、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自分のビジネスプランとの比較や違いの分析を行うために重要。</a:t>
                      </a: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4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prstClr val="black"/>
                          </a:solidFill>
                          <a:latin typeface="MS PGothic" panose="020B0600070205080204" pitchFamily="34" charset="-128"/>
                          <a:ea typeface="MS PGothic" panose="020B0600070205080204" pitchFamily="34" charset="-128"/>
                        </a:rPr>
                        <a:t>類似商品・サービス</a:t>
                      </a:r>
                      <a:r>
                        <a:rPr kumimoji="0" lang="ja-JP" altLang="en-US" sz="2400" b="1" kern="0" dirty="0">
                          <a:solidFill>
                            <a:prstClr val="black"/>
                          </a:solidFill>
                          <a:latin typeface="MS PGothic" panose="020B0600070205080204" pitchFamily="34" charset="-128"/>
                          <a:ea typeface="MS PGothic" panose="020B0600070205080204" pitchFamily="34" charset="-128"/>
                        </a:rPr>
                        <a:t>との差別化について検討し 、ビジネスプランを改善</a:t>
                      </a:r>
                      <a:endParaRPr kumimoji="0" lang="en-US" altLang="ja-JP" sz="2400" b="1" kern="0" dirty="0">
                        <a:solidFill>
                          <a:prstClr val="black"/>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する。</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9022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既存の商品・サービスからヒントも得て、発想</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の枠を広げる</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304190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86F43-176A-4210-483C-BEA8D9AF4A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1898666-2DB7-8D8C-3ACF-9F583B0AB40E}"/>
              </a:ext>
            </a:extLst>
          </p:cNvPr>
          <p:cNvSpPr>
            <a:spLocks noGrp="1"/>
          </p:cNvSpPr>
          <p:nvPr>
            <p:ph type="title"/>
          </p:nvPr>
        </p:nvSpPr>
        <p:spPr/>
        <p:txBody>
          <a:bodyPr/>
          <a:lstStyle/>
          <a:p>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時間目の授業の振り返り</a:t>
            </a:r>
            <a:endParaRPr kumimoji="1" lang="ja-JP" altLang="en-US" dirty="0"/>
          </a:p>
        </p:txBody>
      </p:sp>
      <p:grpSp>
        <p:nvGrpSpPr>
          <p:cNvPr id="12" name="グループ化 11">
            <a:extLst>
              <a:ext uri="{FF2B5EF4-FFF2-40B4-BE49-F238E27FC236}">
                <a16:creationId xmlns:a16="http://schemas.microsoft.com/office/drawing/2014/main" id="{0214CC66-E734-85B6-C58D-D36546AF8B76}"/>
              </a:ext>
            </a:extLst>
          </p:cNvPr>
          <p:cNvGrpSpPr/>
          <p:nvPr/>
        </p:nvGrpSpPr>
        <p:grpSpPr>
          <a:xfrm>
            <a:off x="816556" y="1262137"/>
            <a:ext cx="10557687" cy="612000"/>
            <a:chOff x="816556" y="1724590"/>
            <a:chExt cx="10557687" cy="612000"/>
          </a:xfrm>
        </p:grpSpPr>
        <p:sp>
          <p:nvSpPr>
            <p:cNvPr id="6" name="テキスト ボックス 5">
              <a:extLst>
                <a:ext uri="{FF2B5EF4-FFF2-40B4-BE49-F238E27FC236}">
                  <a16:creationId xmlns:a16="http://schemas.microsoft.com/office/drawing/2014/main" id="{14448648-6F0F-858F-552C-3C393558DEEC}"/>
                </a:ext>
              </a:extLst>
            </p:cNvPr>
            <p:cNvSpPr txBox="1"/>
            <p:nvPr/>
          </p:nvSpPr>
          <p:spPr>
            <a:xfrm>
              <a:off x="2545908" y="1724590"/>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　ビジネスプランを発表する</a:t>
              </a:r>
            </a:p>
          </p:txBody>
        </p:sp>
        <p:grpSp>
          <p:nvGrpSpPr>
            <p:cNvPr id="7" name="グループ化 6">
              <a:extLst>
                <a:ext uri="{FF2B5EF4-FFF2-40B4-BE49-F238E27FC236}">
                  <a16:creationId xmlns:a16="http://schemas.microsoft.com/office/drawing/2014/main" id="{FD0F5CDA-F27C-DAF6-156A-B3130D7A8DB2}"/>
                </a:ext>
              </a:extLst>
            </p:cNvPr>
            <p:cNvGrpSpPr/>
            <p:nvPr/>
          </p:nvGrpSpPr>
          <p:grpSpPr>
            <a:xfrm>
              <a:off x="816556" y="1792991"/>
              <a:ext cx="1704260" cy="475199"/>
              <a:chOff x="1017346" y="-391775"/>
              <a:chExt cx="1704260" cy="475199"/>
            </a:xfrm>
          </p:grpSpPr>
          <p:grpSp>
            <p:nvGrpSpPr>
              <p:cNvPr id="8" name="グループ化 7">
                <a:extLst>
                  <a:ext uri="{FF2B5EF4-FFF2-40B4-BE49-F238E27FC236}">
                    <a16:creationId xmlns:a16="http://schemas.microsoft.com/office/drawing/2014/main" id="{C70AFC6B-8DD5-32B3-7EC8-E0414FCA2BBB}"/>
                  </a:ext>
                </a:extLst>
              </p:cNvPr>
              <p:cNvGrpSpPr/>
              <p:nvPr/>
            </p:nvGrpSpPr>
            <p:grpSpPr>
              <a:xfrm>
                <a:off x="1017346" y="-391775"/>
                <a:ext cx="1578509" cy="475199"/>
                <a:chOff x="-851918" y="1088727"/>
                <a:chExt cx="1264863" cy="380778"/>
              </a:xfrm>
            </p:grpSpPr>
            <p:sp>
              <p:nvSpPr>
                <p:cNvPr id="10" name="正方形/長方形 9">
                  <a:extLst>
                    <a:ext uri="{FF2B5EF4-FFF2-40B4-BE49-F238E27FC236}">
                      <a16:creationId xmlns:a16="http://schemas.microsoft.com/office/drawing/2014/main" id="{FA33DE3B-D0F2-EF31-2C82-7C38B0C24C39}"/>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５</a:t>
                  </a:r>
                  <a:r>
                    <a:rPr kumimoji="1" lang="ja-JP" altLang="en-US" sz="2000" dirty="0">
                      <a:solidFill>
                        <a:schemeClr val="tx1">
                          <a:lumMod val="75000"/>
                          <a:lumOff val="25000"/>
                        </a:schemeClr>
                      </a:solidFill>
                      <a:latin typeface="+mn-ea"/>
                    </a:rPr>
                    <a:t>時間目</a:t>
                  </a:r>
                </a:p>
              </p:txBody>
            </p:sp>
            <p:sp>
              <p:nvSpPr>
                <p:cNvPr id="11" name="二等辺三角形 10">
                  <a:extLst>
                    <a:ext uri="{FF2B5EF4-FFF2-40B4-BE49-F238E27FC236}">
                      <a16:creationId xmlns:a16="http://schemas.microsoft.com/office/drawing/2014/main" id="{B558020E-1BDD-0273-0201-0CD9AE161FD3}"/>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二等辺三角形 8">
                <a:extLst>
                  <a:ext uri="{FF2B5EF4-FFF2-40B4-BE49-F238E27FC236}">
                    <a16:creationId xmlns:a16="http://schemas.microsoft.com/office/drawing/2014/main" id="{81ECC766-7D6C-E311-692D-262233DDF4C5}"/>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aphicFrame>
        <p:nvGraphicFramePr>
          <p:cNvPr id="13" name="表 12">
            <a:extLst>
              <a:ext uri="{FF2B5EF4-FFF2-40B4-BE49-F238E27FC236}">
                <a16:creationId xmlns:a16="http://schemas.microsoft.com/office/drawing/2014/main" id="{6B74BE8D-B966-F322-7952-7F7E1EC0A181}"/>
              </a:ext>
            </a:extLst>
          </p:cNvPr>
          <p:cNvGraphicFramePr>
            <a:graphicFrameLocks noGrp="1"/>
          </p:cNvGraphicFramePr>
          <p:nvPr>
            <p:extLst>
              <p:ext uri="{D42A27DB-BD31-4B8C-83A1-F6EECF244321}">
                <p14:modId xmlns:p14="http://schemas.microsoft.com/office/powerpoint/2010/main" val="2380109519"/>
              </p:ext>
            </p:extLst>
          </p:nvPr>
        </p:nvGraphicFramePr>
        <p:xfrm>
          <a:off x="836614" y="2081048"/>
          <a:ext cx="10515599" cy="3780000"/>
        </p:xfrm>
        <a:graphic>
          <a:graphicData uri="http://schemas.openxmlformats.org/drawingml/2006/table">
            <a:tbl>
              <a:tblPr firstRow="1" bandRow="1">
                <a:tableStyleId>{5940675A-B579-460E-94D1-54222C63F5DA}</a:tableStyleId>
              </a:tblPr>
              <a:tblGrid>
                <a:gridCol w="516200">
                  <a:extLst>
                    <a:ext uri="{9D8B030D-6E8A-4147-A177-3AD203B41FA5}">
                      <a16:colId xmlns:a16="http://schemas.microsoft.com/office/drawing/2014/main" val="2199603475"/>
                    </a:ext>
                  </a:extLst>
                </a:gridCol>
                <a:gridCol w="9999399">
                  <a:extLst>
                    <a:ext uri="{9D8B030D-6E8A-4147-A177-3AD203B41FA5}">
                      <a16:colId xmlns:a16="http://schemas.microsoft.com/office/drawing/2014/main" val="3329428891"/>
                    </a:ext>
                  </a:extLst>
                </a:gridCol>
              </a:tblGrid>
              <a:tr h="12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ビジネスプランを発表する経験を踏まえて、ビジネスプランの完成度などを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振り返る。</a:t>
                      </a: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2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他者</a:t>
                      </a:r>
                      <a:r>
                        <a:rPr kumimoji="0" lang="ja-JP" altLang="en-US" sz="2400" b="1" kern="0">
                          <a:solidFill>
                            <a:prstClr val="black"/>
                          </a:solidFill>
                          <a:latin typeface="MS PGothic" panose="020B0600070205080204" pitchFamily="34" charset="-128"/>
                          <a:ea typeface="MS PGothic" panose="020B0600070205080204" pitchFamily="34" charset="-128"/>
                        </a:rPr>
                        <a:t>からのレビューを</a:t>
                      </a:r>
                      <a:r>
                        <a:rPr kumimoji="0" lang="ja-JP" altLang="en-US" sz="2400" b="1" kern="0" dirty="0">
                          <a:solidFill>
                            <a:prstClr val="black"/>
                          </a:solidFill>
                          <a:latin typeface="MS PGothic" panose="020B0600070205080204" pitchFamily="34" charset="-128"/>
                          <a:ea typeface="MS PGothic" panose="020B0600070205080204" pitchFamily="34" charset="-128"/>
                        </a:rPr>
                        <a:t>受けることで、新しいアイデアを創造する機会につなげていく。</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12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effectLst/>
                          <a:uLnTx/>
                          <a:uFillTx/>
                          <a:latin typeface="MS PGothic" panose="020B0600070205080204" pitchFamily="34" charset="-128"/>
                          <a:ea typeface="MS PGothic" panose="020B0600070205080204" pitchFamily="34" charset="-128"/>
                        </a:rPr>
                        <a:t>起業家教育カリキュラムを終えて、アントレプレナーシップが身についたこと、今後どう活かしたいかを考える。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1638331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96BC-7F5C-34C0-D7CF-065D3A16DDB8}"/>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CC25B0F1-8DB1-C663-3122-1AFD4B739235}"/>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B4A0A79F-7110-5414-284D-0AD7B9DD2A27}"/>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FB596E44-880B-32E2-E803-AE927CE40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89C6C1DA-D1E8-FA67-5354-C82A0C423FC2}"/>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4000" b="1">
                <a:solidFill>
                  <a:schemeClr val="tx1"/>
                </a:solidFill>
                <a:latin typeface="MS PGothic" panose="020B0600070205080204" pitchFamily="34" charset="-128"/>
                <a:ea typeface="MS PGothic" panose="020B0600070205080204" pitchFamily="34" charset="-128"/>
              </a:rPr>
              <a:t>個人で振り返る</a:t>
            </a:r>
            <a:endParaRPr kumimoji="1" lang="ja-JP" altLang="en-US" sz="4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E4CCA188-B69D-9875-E948-6CB922FD8E54}"/>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0A543831-BD8E-125E-AE69-E7F6BFD347EF}"/>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[2]</a:t>
              </a:r>
            </a:p>
          </p:txBody>
        </p:sp>
        <p:pic>
          <p:nvPicPr>
            <p:cNvPr id="3" name="グラフィックス 2" descr="鉛筆 単色塗りつぶし">
              <a:extLst>
                <a:ext uri="{FF2B5EF4-FFF2-40B4-BE49-F238E27FC236}">
                  <a16:creationId xmlns:a16="http://schemas.microsoft.com/office/drawing/2014/main" id="{1AFE92F3-9BDA-AD5C-1F3F-9E62AFEB2B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81414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1D88B-0ED2-DF56-AC00-3E158A6D7D9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D9813B-133C-4454-B27A-C80BE707DFA0}"/>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個人で振り返る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55144B51-83AA-D2DB-CBD9-94B5BE3239E4}"/>
              </a:ext>
            </a:extLst>
          </p:cNvPr>
          <p:cNvSpPr/>
          <p:nvPr/>
        </p:nvSpPr>
        <p:spPr>
          <a:xfrm>
            <a:off x="1031631" y="2165467"/>
            <a:ext cx="10128738"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起業家教育カリキュラムで</a:t>
            </a:r>
          </a:p>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学んだことを個人で振り返る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E45D1336-62B3-4A96-2870-EB73A1ADE240}"/>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324519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6BDC-4B78-C866-7642-25594D0129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678AA3B-6E58-7F31-610F-C27AFF3D8006}"/>
              </a:ext>
            </a:extLst>
          </p:cNvPr>
          <p:cNvSpPr>
            <a:spLocks noGrp="1"/>
          </p:cNvSpPr>
          <p:nvPr>
            <p:ph type="title"/>
          </p:nvPr>
        </p:nvSpPr>
        <p:spPr>
          <a:xfrm>
            <a:off x="351692" y="353962"/>
            <a:ext cx="11488616" cy="588227"/>
          </a:xfrm>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[2] </a:t>
            </a:r>
            <a:r>
              <a:rPr lang="ja-JP" altLang="en-US">
                <a:latin typeface="MS PGothic" panose="020B0600070205080204" pitchFamily="34" charset="-128"/>
                <a:ea typeface="MS PGothic" panose="020B0600070205080204" pitchFamily="34" charset="-128"/>
              </a:rPr>
              <a:t>個人で振り返る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6" name="正方形/長方形 5">
            <a:extLst>
              <a:ext uri="{FF2B5EF4-FFF2-40B4-BE49-F238E27FC236}">
                <a16:creationId xmlns:a16="http://schemas.microsoft.com/office/drawing/2014/main" id="{4C403009-07B5-0A5C-FA23-52B1B38795CD}"/>
              </a:ext>
            </a:extLst>
          </p:cNvPr>
          <p:cNvSpPr/>
          <p:nvPr/>
        </p:nvSpPr>
        <p:spPr>
          <a:xfrm>
            <a:off x="484224" y="431373"/>
            <a:ext cx="1296000" cy="43340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panose="020B0600070205080204" pitchFamily="34" charset="-128"/>
                <a:ea typeface="MS PGothic" panose="020B0600070205080204" pitchFamily="34" charset="-128"/>
              </a:rPr>
              <a:t>ワークシート</a:t>
            </a:r>
            <a:endParaRPr lang="en-US" altLang="ja-JP" sz="1400" b="1" dirty="0">
              <a:solidFill>
                <a:schemeClr val="bg1"/>
              </a:solidFill>
              <a:latin typeface="MS PGothic" panose="020B0600070205080204" pitchFamily="34" charset="-128"/>
              <a:ea typeface="MS PGothic" panose="020B0600070205080204" pitchFamily="34" charset="-128"/>
            </a:endParaRPr>
          </a:p>
          <a:p>
            <a:pPr algn="ctr"/>
            <a:r>
              <a:rPr lang="pt-PT" altLang="ja-JP" sz="1400" b="1" dirty="0">
                <a:solidFill>
                  <a:schemeClr val="bg1"/>
                </a:solidFill>
                <a:latin typeface="MS PGothic" panose="020B0600070205080204" pitchFamily="34" charset="-128"/>
                <a:ea typeface="MS PGothic" panose="020B0600070205080204" pitchFamily="34" charset="-128"/>
              </a:rPr>
              <a:t>BC0</a:t>
            </a:r>
            <a:r>
              <a:rPr lang="en-US" altLang="ja-JP" sz="1400" b="1" dirty="0">
                <a:solidFill>
                  <a:schemeClr val="bg1"/>
                </a:solidFill>
                <a:latin typeface="MS PGothic" panose="020B0600070205080204" pitchFamily="34" charset="-128"/>
                <a:ea typeface="MS PGothic" panose="020B0600070205080204" pitchFamily="34" charset="-128"/>
              </a:rPr>
              <a:t>5</a:t>
            </a:r>
            <a:r>
              <a:rPr lang="pt-PT" altLang="ja-JP" sz="1400" b="1" dirty="0">
                <a:solidFill>
                  <a:schemeClr val="bg1"/>
                </a:solidFill>
                <a:latin typeface="MS PGothic" panose="020B0600070205080204" pitchFamily="34" charset="-128"/>
                <a:ea typeface="MS PGothic" panose="020B0600070205080204" pitchFamily="34" charset="-128"/>
              </a:rPr>
              <a:t>-①-</a:t>
            </a:r>
            <a:r>
              <a:rPr lang="en-US" altLang="ja-JP" sz="1400" b="1" dirty="0">
                <a:solidFill>
                  <a:schemeClr val="bg1"/>
                </a:solidFill>
                <a:latin typeface="MS PGothic" panose="020B0600070205080204" pitchFamily="34" charset="-128"/>
                <a:ea typeface="MS PGothic" panose="020B0600070205080204" pitchFamily="34" charset="-128"/>
              </a:rPr>
              <a:t>2</a:t>
            </a:r>
            <a:endParaRPr lang="pt-PT" altLang="ja-JP" sz="1400" b="1" dirty="0">
              <a:solidFill>
                <a:schemeClr val="bg1"/>
              </a:solidFill>
              <a:latin typeface="MS PGothic" panose="020B0600070205080204" pitchFamily="34" charset="-128"/>
              <a:ea typeface="MS PGothic" panose="020B0600070205080204" pitchFamily="34" charset="-128"/>
            </a:endParaRPr>
          </a:p>
        </p:txBody>
      </p:sp>
      <p:grpSp>
        <p:nvGrpSpPr>
          <p:cNvPr id="18" name="グループ化 17">
            <a:extLst>
              <a:ext uri="{FF2B5EF4-FFF2-40B4-BE49-F238E27FC236}">
                <a16:creationId xmlns:a16="http://schemas.microsoft.com/office/drawing/2014/main" id="{1E150203-524D-B8A0-B3A2-A2E8E38E6AEE}"/>
              </a:ext>
            </a:extLst>
          </p:cNvPr>
          <p:cNvGrpSpPr/>
          <p:nvPr/>
        </p:nvGrpSpPr>
        <p:grpSpPr>
          <a:xfrm>
            <a:off x="838200" y="1839310"/>
            <a:ext cx="10512424" cy="4145439"/>
            <a:chOff x="838200" y="1298576"/>
            <a:chExt cx="10512424" cy="4686173"/>
          </a:xfrm>
          <a:effectLst>
            <a:outerShdw dist="88900" dir="2700000" algn="ctr" rotWithShape="0">
              <a:schemeClr val="bg2">
                <a:lumMod val="90000"/>
              </a:schemeClr>
            </a:outerShdw>
          </a:effectLst>
        </p:grpSpPr>
        <p:grpSp>
          <p:nvGrpSpPr>
            <p:cNvPr id="8" name="グループ化 7">
              <a:extLst>
                <a:ext uri="{FF2B5EF4-FFF2-40B4-BE49-F238E27FC236}">
                  <a16:creationId xmlns:a16="http://schemas.microsoft.com/office/drawing/2014/main" id="{6005379C-6B57-63CB-A629-7103DF1EBE66}"/>
                </a:ext>
              </a:extLst>
            </p:cNvPr>
            <p:cNvGrpSpPr/>
            <p:nvPr/>
          </p:nvGrpSpPr>
          <p:grpSpPr>
            <a:xfrm>
              <a:off x="838200" y="1298576"/>
              <a:ext cx="10512424" cy="1512000"/>
              <a:chOff x="838200" y="1309086"/>
              <a:chExt cx="10512424" cy="1512000"/>
            </a:xfrm>
          </p:grpSpPr>
          <p:sp>
            <p:nvSpPr>
              <p:cNvPr id="9" name="正方形/長方形 8">
                <a:extLst>
                  <a:ext uri="{FF2B5EF4-FFF2-40B4-BE49-F238E27FC236}">
                    <a16:creationId xmlns:a16="http://schemas.microsoft.com/office/drawing/2014/main" id="{8A2C51FB-8E7F-093B-80B6-5C82F9F44348}"/>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0" name="四角形: 角を丸くする 9">
                <a:extLst>
                  <a:ext uri="{FF2B5EF4-FFF2-40B4-BE49-F238E27FC236}">
                    <a16:creationId xmlns:a16="http://schemas.microsoft.com/office/drawing/2014/main" id="{9FCBC34D-33F7-AB7B-1463-FC3672E6AA18}"/>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起業家教育</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カリキュラムで</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学んだこと</a:t>
                </a:r>
              </a:p>
            </p:txBody>
          </p:sp>
        </p:grpSp>
        <p:grpSp>
          <p:nvGrpSpPr>
            <p:cNvPr id="11" name="グループ化 10">
              <a:extLst>
                <a:ext uri="{FF2B5EF4-FFF2-40B4-BE49-F238E27FC236}">
                  <a16:creationId xmlns:a16="http://schemas.microsoft.com/office/drawing/2014/main" id="{E4EA6624-F051-1D5F-48B9-E940F86E1E7B}"/>
                </a:ext>
              </a:extLst>
            </p:cNvPr>
            <p:cNvGrpSpPr/>
            <p:nvPr/>
          </p:nvGrpSpPr>
          <p:grpSpPr>
            <a:xfrm>
              <a:off x="838200" y="2885663"/>
              <a:ext cx="10512424" cy="1512000"/>
              <a:chOff x="838200" y="1309086"/>
              <a:chExt cx="10512424" cy="1512000"/>
            </a:xfrm>
          </p:grpSpPr>
          <p:sp>
            <p:nvSpPr>
              <p:cNvPr id="12" name="正方形/長方形 11">
                <a:extLst>
                  <a:ext uri="{FF2B5EF4-FFF2-40B4-BE49-F238E27FC236}">
                    <a16:creationId xmlns:a16="http://schemas.microsoft.com/office/drawing/2014/main" id="{73FCC234-E159-C734-4979-5F9AD98303D1}"/>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3" name="四角形: 角を丸くする 12">
                <a:extLst>
                  <a:ext uri="{FF2B5EF4-FFF2-40B4-BE49-F238E27FC236}">
                    <a16:creationId xmlns:a16="http://schemas.microsoft.com/office/drawing/2014/main" id="{80056104-A0BC-12C9-65BC-BDDBD1E30798}"/>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アントレプレナーシップが身についたと感じること</a:t>
                </a:r>
              </a:p>
            </p:txBody>
          </p:sp>
        </p:grpSp>
        <p:grpSp>
          <p:nvGrpSpPr>
            <p:cNvPr id="14" name="グループ化 13">
              <a:extLst>
                <a:ext uri="{FF2B5EF4-FFF2-40B4-BE49-F238E27FC236}">
                  <a16:creationId xmlns:a16="http://schemas.microsoft.com/office/drawing/2014/main" id="{071ACBF4-B658-87B0-DCD9-81E875228D3B}"/>
                </a:ext>
              </a:extLst>
            </p:cNvPr>
            <p:cNvGrpSpPr/>
            <p:nvPr/>
          </p:nvGrpSpPr>
          <p:grpSpPr>
            <a:xfrm>
              <a:off x="838200" y="4472749"/>
              <a:ext cx="10512424" cy="1512000"/>
              <a:chOff x="838200" y="1309086"/>
              <a:chExt cx="10512424" cy="1512000"/>
            </a:xfrm>
          </p:grpSpPr>
          <p:sp>
            <p:nvSpPr>
              <p:cNvPr id="15" name="正方形/長方形 14">
                <a:extLst>
                  <a:ext uri="{FF2B5EF4-FFF2-40B4-BE49-F238E27FC236}">
                    <a16:creationId xmlns:a16="http://schemas.microsoft.com/office/drawing/2014/main" id="{C5DA2B5F-20C2-6942-C16F-3CA4A31A9098}"/>
                  </a:ext>
                </a:extLst>
              </p:cNvPr>
              <p:cNvSpPr/>
              <p:nvPr/>
            </p:nvSpPr>
            <p:spPr>
              <a:xfrm>
                <a:off x="2993859" y="1309086"/>
                <a:ext cx="8356765" cy="1512000"/>
              </a:xfrm>
              <a:prstGeom prst="rect">
                <a:avLst/>
              </a:prstGeom>
              <a:solidFill>
                <a:schemeClr val="bg1"/>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388938" algn="l"/>
                  </a:tabLst>
                </a:pPr>
                <a:endParaRPr lang="ja-JP" altLang="en-US" sz="1600" b="1" dirty="0">
                  <a:solidFill>
                    <a:srgbClr val="E94520"/>
                  </a:solidFill>
                  <a:latin typeface="MS PGothic" panose="020B0600070205080204" pitchFamily="34" charset="-128"/>
                  <a:ea typeface="MS PGothic" panose="020B0600070205080204" pitchFamily="34" charset="-128"/>
                </a:endParaRPr>
              </a:p>
            </p:txBody>
          </p:sp>
          <p:sp>
            <p:nvSpPr>
              <p:cNvPr id="16" name="四角形: 角を丸くする 15">
                <a:extLst>
                  <a:ext uri="{FF2B5EF4-FFF2-40B4-BE49-F238E27FC236}">
                    <a16:creationId xmlns:a16="http://schemas.microsoft.com/office/drawing/2014/main" id="{CBBE4B38-C612-F31E-1FA1-E5BF5A6DBD95}"/>
                  </a:ext>
                </a:extLst>
              </p:cNvPr>
              <p:cNvSpPr/>
              <p:nvPr/>
            </p:nvSpPr>
            <p:spPr>
              <a:xfrm>
                <a:off x="838200" y="1309086"/>
                <a:ext cx="2103110" cy="1512000"/>
              </a:xfrm>
              <a:prstGeom prst="roundRect">
                <a:avLst>
                  <a:gd name="adj" fmla="val 0"/>
                </a:avLst>
              </a:prstGeom>
              <a:solidFill>
                <a:schemeClr val="tx1"/>
              </a:solidFill>
              <a:ln w="19050">
                <a:solidFill>
                  <a:schemeClr val="tx1"/>
                </a:solidFill>
              </a:ln>
            </p:spPr>
            <p:txBody>
              <a:bodyPr vert="horz" wrap="square" lIns="91440" tIns="45720" rIns="91440" bIns="45720" rtlCol="0" anchor="ctr">
                <a:noAutofit/>
              </a:bodyPr>
              <a:lstStyle/>
              <a:p>
                <a:pPr algn="ctr"/>
                <a:r>
                  <a:rPr lang="ja-JP" altLang="en-US" b="1" dirty="0">
                    <a:solidFill>
                      <a:schemeClr val="bg1"/>
                    </a:solidFill>
                    <a:latin typeface="MS PGothic" panose="020B0600070205080204" pitchFamily="34" charset="-128"/>
                    <a:ea typeface="MS PGothic" panose="020B0600070205080204" pitchFamily="34" charset="-128"/>
                    <a:cs typeface="+mj-cs"/>
                  </a:rPr>
                  <a:t>身についたアントレプレナーシップを</a:t>
                </a:r>
              </a:p>
              <a:p>
                <a:pPr algn="ctr"/>
                <a:r>
                  <a:rPr lang="ja-JP" altLang="en-US" b="1" dirty="0">
                    <a:solidFill>
                      <a:schemeClr val="bg1"/>
                    </a:solidFill>
                    <a:latin typeface="MS PGothic" panose="020B0600070205080204" pitchFamily="34" charset="-128"/>
                    <a:ea typeface="MS PGothic" panose="020B0600070205080204" pitchFamily="34" charset="-128"/>
                    <a:cs typeface="+mj-cs"/>
                  </a:rPr>
                  <a:t>どう活かしたいか</a:t>
                </a:r>
              </a:p>
            </p:txBody>
          </p:sp>
        </p:grpSp>
      </p:grpSp>
      <p:sp>
        <p:nvSpPr>
          <p:cNvPr id="17" name="テキスト ボックス 16">
            <a:extLst>
              <a:ext uri="{FF2B5EF4-FFF2-40B4-BE49-F238E27FC236}">
                <a16:creationId xmlns:a16="http://schemas.microsoft.com/office/drawing/2014/main" id="{6454EB7A-4C0B-FE35-D3F0-B67F11E912FA}"/>
              </a:ext>
            </a:extLst>
          </p:cNvPr>
          <p:cNvSpPr txBox="1"/>
          <p:nvPr/>
        </p:nvSpPr>
        <p:spPr>
          <a:xfrm>
            <a:off x="3010100" y="1140497"/>
            <a:ext cx="8340523" cy="677108"/>
          </a:xfrm>
          <a:prstGeom prst="rect">
            <a:avLst/>
          </a:prstGeom>
          <a:noFill/>
        </p:spPr>
        <p:txBody>
          <a:bodyPr wrap="square" rtlCol="0">
            <a:spAutoFit/>
          </a:bodyPr>
          <a:lstStyle/>
          <a:p>
            <a:r>
              <a:rPr kumimoji="1" lang="ja-JP" altLang="en-US" dirty="0">
                <a:latin typeface="MS PGothic" panose="020B0600070205080204" pitchFamily="34" charset="-128"/>
                <a:ea typeface="MS PGothic" panose="020B0600070205080204" pitchFamily="34" charset="-128"/>
              </a:rPr>
              <a:t>個人名：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年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組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番</a:t>
            </a:r>
            <a:r>
              <a:rPr lang="en-US" altLang="ja-JP"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                                                         )</a:t>
            </a:r>
          </a:p>
          <a:p>
            <a:endParaRPr lang="en-US" altLang="ja-JP" sz="200" dirty="0">
              <a:latin typeface="MS PGothic" panose="020B0600070205080204" pitchFamily="34" charset="-128"/>
              <a:ea typeface="MS PGothic" panose="020B0600070205080204" pitchFamily="34" charset="-128"/>
            </a:endParaRPr>
          </a:p>
          <a:p>
            <a:r>
              <a:rPr lang="ja-JP" altLang="en-US" dirty="0">
                <a:latin typeface="MS PGothic" panose="020B0600070205080204" pitchFamily="34" charset="-128"/>
                <a:ea typeface="MS PGothic" panose="020B0600070205080204" pitchFamily="34" charset="-128"/>
              </a:rPr>
              <a:t>チーム</a:t>
            </a:r>
            <a:r>
              <a:rPr kumimoji="1" lang="ja-JP" altLang="en-US" dirty="0">
                <a:latin typeface="MS PGothic" panose="020B0600070205080204" pitchFamily="34" charset="-128"/>
                <a:ea typeface="MS PGothic" panose="020B0600070205080204" pitchFamily="34" charset="-128"/>
              </a:rPr>
              <a:t>名</a:t>
            </a:r>
            <a:r>
              <a:rPr kumimoji="1" lang="en-US" altLang="ja-JP" dirty="0">
                <a:latin typeface="MS PGothic" panose="020B0600070205080204" pitchFamily="34" charset="-128"/>
                <a:ea typeface="MS PGothic" panose="020B0600070205080204" pitchFamily="34" charset="-128"/>
              </a:rPr>
              <a:t>(</a:t>
            </a:r>
            <a:r>
              <a:rPr kumimoji="1" lang="ja-JP" altLang="en-US" dirty="0">
                <a:latin typeface="MS PGothic" panose="020B0600070205080204" pitchFamily="34" charset="-128"/>
                <a:ea typeface="MS PGothic" panose="020B0600070205080204" pitchFamily="34" charset="-128"/>
              </a:rPr>
              <a:t>任意</a:t>
            </a:r>
            <a:r>
              <a:rPr kumimoji="1" lang="en-US" altLang="ja-JP" dirty="0">
                <a:latin typeface="MS PGothic" panose="020B0600070205080204" pitchFamily="34" charset="-128"/>
                <a:ea typeface="MS PGothic" panose="020B0600070205080204" pitchFamily="34" charset="-128"/>
              </a:rPr>
              <a:t>)</a:t>
            </a:r>
            <a:r>
              <a:rPr lang="ja-JP" altLang="en-US" dirty="0">
                <a:latin typeface="MS PGothic" panose="020B0600070205080204" pitchFamily="34" charset="-128"/>
                <a:ea typeface="MS PGothic" panose="020B0600070205080204" pitchFamily="34" charset="-128"/>
                <a:sym typeface="Wingdings" pitchFamily="2" charset="2"/>
              </a:rPr>
              <a:t>：</a:t>
            </a:r>
            <a:r>
              <a:rPr kumimoji="1" lang="en-US" altLang="ja-JP" dirty="0">
                <a:latin typeface="MS PGothic" panose="020B0600070205080204" pitchFamily="34" charset="-128"/>
                <a:ea typeface="MS PGothic" panose="020B0600070205080204" pitchFamily="34" charset="-128"/>
              </a:rPr>
              <a:t>(                                                                                           )</a:t>
            </a:r>
            <a:r>
              <a:rPr kumimoji="1" lang="ja-JP" altLang="en-US" dirty="0">
                <a:latin typeface="MS PGothic" panose="020B0600070205080204" pitchFamily="34" charset="-128"/>
                <a:ea typeface="MS PGothic" panose="020B0600070205080204" pitchFamily="34" charset="-128"/>
              </a:rPr>
              <a:t>　　</a:t>
            </a:r>
          </a:p>
        </p:txBody>
      </p:sp>
    </p:spTree>
    <p:extLst>
      <p:ext uri="{BB962C8B-B14F-4D97-AF65-F5344CB8AC3E}">
        <p14:creationId xmlns:p14="http://schemas.microsoft.com/office/powerpoint/2010/main" val="344138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37023-A877-8D77-3209-CFDF421BAB7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825FBB-83B4-5DA8-40E4-9BAA8E531B0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本日のテーマ</a:t>
            </a:r>
            <a:endParaRPr kumimoji="1" lang="ja-JP" altLang="en-US" dirty="0"/>
          </a:p>
        </p:txBody>
      </p:sp>
      <p:grpSp>
        <p:nvGrpSpPr>
          <p:cNvPr id="8" name="グループ化 7">
            <a:extLst>
              <a:ext uri="{FF2B5EF4-FFF2-40B4-BE49-F238E27FC236}">
                <a16:creationId xmlns:a16="http://schemas.microsoft.com/office/drawing/2014/main" id="{4543C7AE-F556-CFE5-5159-C2174FE08C17}"/>
              </a:ext>
            </a:extLst>
          </p:cNvPr>
          <p:cNvGrpSpPr/>
          <p:nvPr/>
        </p:nvGrpSpPr>
        <p:grpSpPr>
          <a:xfrm>
            <a:off x="816556" y="1724590"/>
            <a:ext cx="10557687" cy="3745012"/>
            <a:chOff x="816556" y="1279116"/>
            <a:chExt cx="10557687" cy="3745012"/>
          </a:xfrm>
        </p:grpSpPr>
        <p:sp>
          <p:nvSpPr>
            <p:cNvPr id="9" name="テキスト ボックス 8">
              <a:extLst>
                <a:ext uri="{FF2B5EF4-FFF2-40B4-BE49-F238E27FC236}">
                  <a16:creationId xmlns:a16="http://schemas.microsoft.com/office/drawing/2014/main" id="{2AB198DB-4C96-5CDA-DCD7-17A22C25881D}"/>
                </a:ext>
              </a:extLst>
            </p:cNvPr>
            <p:cNvSpPr txBox="1"/>
            <p:nvPr/>
          </p:nvSpPr>
          <p:spPr>
            <a:xfrm>
              <a:off x="2545908" y="1279116"/>
              <a:ext cx="8828335" cy="612000"/>
            </a:xfrm>
            <a:prstGeom prst="rect">
              <a:avLst/>
            </a:prstGeom>
            <a:solidFill>
              <a:srgbClr val="FCE8E8"/>
            </a:solidFill>
            <a:ln>
              <a:noFill/>
            </a:ln>
          </p:spPr>
          <p:txBody>
            <a:bodyPr wrap="square" anchor="ctr">
              <a:noAutofit/>
            </a:bodyPr>
            <a:lstStyle/>
            <a:p>
              <a:pPr>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　アントレプレナーシップを知る</a:t>
              </a:r>
              <a:endPar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p:txBody>
        </p:sp>
        <p:sp>
          <p:nvSpPr>
            <p:cNvPr id="10" name="テキスト ボックス 9">
              <a:extLst>
                <a:ext uri="{FF2B5EF4-FFF2-40B4-BE49-F238E27FC236}">
                  <a16:creationId xmlns:a16="http://schemas.microsoft.com/office/drawing/2014/main" id="{5030E935-C4B2-4B5D-7BDB-356D648E34B0}"/>
                </a:ext>
              </a:extLst>
            </p:cNvPr>
            <p:cNvSpPr txBox="1"/>
            <p:nvPr/>
          </p:nvSpPr>
          <p:spPr>
            <a:xfrm>
              <a:off x="2545908" y="2845622"/>
              <a:ext cx="8828335" cy="612000"/>
            </a:xfrm>
            <a:prstGeom prst="rect">
              <a:avLst/>
            </a:prstGeom>
            <a:solidFill>
              <a:srgbClr val="FCE8E8"/>
            </a:solidFill>
            <a:ln>
              <a:noFill/>
            </a:ln>
          </p:spPr>
          <p:txBody>
            <a:bodyPr wrap="square" anchor="ctr">
              <a:noAutofit/>
            </a:bodyPr>
            <a:lstStyle>
              <a:defPPr>
                <a:defRPr lang="ja-JP"/>
              </a:defPPr>
              <a:lvl1pPr>
                <a:defRPr sz="2400" b="1" i="0" u="none" strike="noStrike" cap="none" spc="0" normalizeH="0" baseline="0">
                  <a:ln>
                    <a:noFill/>
                  </a:ln>
                  <a:solidFill>
                    <a:prstClr val="black"/>
                  </a:solidFill>
                  <a:effectLst/>
                  <a:uLnTx/>
                  <a:uFillTx/>
                  <a:latin typeface="MS PGothic" panose="020B0600070205080204" pitchFamily="34" charset="-128"/>
                  <a:ea typeface="MS PGothic" panose="020B0600070205080204" pitchFamily="34" charset="-128"/>
                </a:defRPr>
              </a:lvl1pPr>
            </a:lstStyle>
            <a:p>
              <a:r>
                <a:rPr lang="ja-JP" altLang="en-US" dirty="0"/>
                <a:t>　アイデアを検討し、ビジネスプランを考える</a:t>
              </a:r>
            </a:p>
          </p:txBody>
        </p:sp>
        <p:sp>
          <p:nvSpPr>
            <p:cNvPr id="11" name="テキスト ボックス 10">
              <a:extLst>
                <a:ext uri="{FF2B5EF4-FFF2-40B4-BE49-F238E27FC236}">
                  <a16:creationId xmlns:a16="http://schemas.microsoft.com/office/drawing/2014/main" id="{53194836-75CE-7B82-2C79-7FC9C2C96049}"/>
                </a:ext>
              </a:extLst>
            </p:cNvPr>
            <p:cNvSpPr txBox="1"/>
            <p:nvPr/>
          </p:nvSpPr>
          <p:spPr>
            <a:xfrm>
              <a:off x="2545908" y="2062369"/>
              <a:ext cx="8828335" cy="612000"/>
            </a:xfrm>
            <a:prstGeom prst="rect">
              <a:avLst/>
            </a:prstGeom>
            <a:solidFill>
              <a:srgbClr val="FCE8E8"/>
            </a:solidFill>
            <a:ln>
              <a:noFill/>
            </a:ln>
          </p:spPr>
          <p:txBody>
            <a:bodyPr wrap="square" anchor="ctr">
              <a:noAutofit/>
            </a:bodyPr>
            <a:lstStyle>
              <a:defPPr>
                <a:defRPr lang="ja-JP"/>
              </a:defPPr>
              <a:lvl1pPr>
                <a:defRPr sz="2400" b="1" i="0" u="none" strike="noStrike" cap="none" spc="0" normalizeH="0" baseline="0">
                  <a:ln>
                    <a:noFill/>
                  </a:ln>
                  <a:solidFill>
                    <a:prstClr val="black"/>
                  </a:solidFill>
                  <a:effectLst/>
                  <a:uLnTx/>
                  <a:uFillTx/>
                  <a:latin typeface="MS PGothic" panose="020B0600070205080204" pitchFamily="34" charset="-128"/>
                  <a:ea typeface="MS PGothic" panose="020B0600070205080204" pitchFamily="34" charset="-128"/>
                </a:defRPr>
              </a:lvl1pPr>
            </a:lstStyle>
            <a:p>
              <a:r>
                <a:rPr lang="ja-JP" altLang="en-US" dirty="0"/>
                <a:t>　世の中のニーズを考える</a:t>
              </a:r>
            </a:p>
          </p:txBody>
        </p:sp>
        <p:sp>
          <p:nvSpPr>
            <p:cNvPr id="12" name="テキスト ボックス 11">
              <a:extLst>
                <a:ext uri="{FF2B5EF4-FFF2-40B4-BE49-F238E27FC236}">
                  <a16:creationId xmlns:a16="http://schemas.microsoft.com/office/drawing/2014/main" id="{FCE15283-874B-9275-6963-BA97E2DB2F1C}"/>
                </a:ext>
              </a:extLst>
            </p:cNvPr>
            <p:cNvSpPr txBox="1"/>
            <p:nvPr/>
          </p:nvSpPr>
          <p:spPr>
            <a:xfrm>
              <a:off x="2545908" y="4412128"/>
              <a:ext cx="8828335" cy="612000"/>
            </a:xfrm>
            <a:prstGeom prst="rect">
              <a:avLst/>
            </a:prstGeom>
            <a:solidFill>
              <a:srgbClr val="E94520"/>
            </a:solidFill>
          </p:spPr>
          <p:txBody>
            <a:bodyPr wrap="square" anchor="ctr">
              <a:noAutofit/>
            </a:bodyPr>
            <a:lstStyle>
              <a:defPPr>
                <a:defRPr lang="ja-JP"/>
              </a:defPPr>
              <a:lvl1pPr marR="0" lvl="0" indent="0" fontAlgn="auto">
                <a:lnSpc>
                  <a:spcPct val="100000"/>
                </a:lnSpc>
                <a:spcBef>
                  <a:spcPts val="0"/>
                </a:spcBef>
                <a:spcAft>
                  <a:spcPts val="0"/>
                </a:spcAft>
                <a:buClrTx/>
                <a:buSzTx/>
                <a:buFontTx/>
                <a:buNone/>
                <a:tabLst/>
                <a:defRPr sz="2400" b="1">
                  <a:solidFill>
                    <a:schemeClr val="bg1"/>
                  </a:solidFill>
                  <a:latin typeface="MS PGothic" panose="020B0600070205080204" pitchFamily="34" charset="-128"/>
                  <a:ea typeface="MS PGothic" panose="020B0600070205080204" pitchFamily="34" charset="-128"/>
                </a:defRPr>
              </a:lvl1pPr>
            </a:lstStyle>
            <a:p>
              <a:r>
                <a:rPr lang="ja-JP" altLang="en-US" dirty="0"/>
                <a:t>　ビジネスプランを発表する</a:t>
              </a:r>
            </a:p>
          </p:txBody>
        </p:sp>
        <p:sp>
          <p:nvSpPr>
            <p:cNvPr id="13" name="テキスト ボックス 12">
              <a:extLst>
                <a:ext uri="{FF2B5EF4-FFF2-40B4-BE49-F238E27FC236}">
                  <a16:creationId xmlns:a16="http://schemas.microsoft.com/office/drawing/2014/main" id="{814F5D2F-3D88-6760-DF41-1897F92B3186}"/>
                </a:ext>
              </a:extLst>
            </p:cNvPr>
            <p:cNvSpPr txBox="1"/>
            <p:nvPr/>
          </p:nvSpPr>
          <p:spPr>
            <a:xfrm>
              <a:off x="2545908" y="3628875"/>
              <a:ext cx="8828335" cy="612000"/>
            </a:xfrm>
            <a:prstGeom prst="rect">
              <a:avLst/>
            </a:prstGeom>
            <a:solidFill>
              <a:srgbClr val="FCE8E8"/>
            </a:solidFill>
            <a:ln>
              <a:noFill/>
            </a:ln>
          </p:spPr>
          <p:txBody>
            <a:bodyPr wrap="square" anchor="ctr">
              <a:noAutofit/>
            </a:bodyPr>
            <a:lstStyle>
              <a:defPPr>
                <a:defRPr lang="ja-JP"/>
              </a:defPPr>
              <a:lvl1pPr>
                <a:defRPr sz="2400" b="1" i="0" u="none" strike="noStrike" cap="none" spc="0" normalizeH="0" baseline="0">
                  <a:ln>
                    <a:noFill/>
                  </a:ln>
                  <a:solidFill>
                    <a:prstClr val="black"/>
                  </a:solidFill>
                  <a:effectLst/>
                  <a:uLnTx/>
                  <a:uFillTx/>
                  <a:latin typeface="MS PGothic" panose="020B0600070205080204" pitchFamily="34" charset="-128"/>
                  <a:ea typeface="MS PGothic" panose="020B0600070205080204" pitchFamily="34" charset="-128"/>
                </a:defRPr>
              </a:lvl1pPr>
            </a:lstStyle>
            <a:p>
              <a:r>
                <a:rPr lang="ja-JP" altLang="en-US" dirty="0"/>
                <a:t>　先行事例調査を実施する</a:t>
              </a:r>
            </a:p>
          </p:txBody>
        </p:sp>
        <p:grpSp>
          <p:nvGrpSpPr>
            <p:cNvPr id="17" name="グループ化 16">
              <a:extLst>
                <a:ext uri="{FF2B5EF4-FFF2-40B4-BE49-F238E27FC236}">
                  <a16:creationId xmlns:a16="http://schemas.microsoft.com/office/drawing/2014/main" id="{80459444-E349-F61A-5218-C212084DEC5D}"/>
                </a:ext>
              </a:extLst>
            </p:cNvPr>
            <p:cNvGrpSpPr/>
            <p:nvPr/>
          </p:nvGrpSpPr>
          <p:grpSpPr>
            <a:xfrm>
              <a:off x="816556" y="1347517"/>
              <a:ext cx="1704260" cy="475199"/>
              <a:chOff x="1017346" y="-391775"/>
              <a:chExt cx="1704260" cy="475199"/>
            </a:xfrm>
          </p:grpSpPr>
          <p:grpSp>
            <p:nvGrpSpPr>
              <p:cNvPr id="39" name="グループ化 38">
                <a:extLst>
                  <a:ext uri="{FF2B5EF4-FFF2-40B4-BE49-F238E27FC236}">
                    <a16:creationId xmlns:a16="http://schemas.microsoft.com/office/drawing/2014/main" id="{9A37F600-AEF8-CB39-9526-7DDB2488B4AA}"/>
                  </a:ext>
                </a:extLst>
              </p:cNvPr>
              <p:cNvGrpSpPr/>
              <p:nvPr/>
            </p:nvGrpSpPr>
            <p:grpSpPr>
              <a:xfrm>
                <a:off x="1017346" y="-391775"/>
                <a:ext cx="1578509" cy="475199"/>
                <a:chOff x="-851918" y="1088727"/>
                <a:chExt cx="1264863" cy="380778"/>
              </a:xfrm>
            </p:grpSpPr>
            <p:sp>
              <p:nvSpPr>
                <p:cNvPr id="41" name="正方形/長方形 40">
                  <a:extLst>
                    <a:ext uri="{FF2B5EF4-FFF2-40B4-BE49-F238E27FC236}">
                      <a16:creationId xmlns:a16="http://schemas.microsoft.com/office/drawing/2014/main" id="{29DA8363-D044-5800-8868-389AE71B704D}"/>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１</a:t>
                  </a:r>
                  <a:r>
                    <a:rPr kumimoji="1" lang="ja-JP" altLang="en-US" sz="2000" dirty="0">
                      <a:solidFill>
                        <a:schemeClr val="tx1">
                          <a:lumMod val="75000"/>
                          <a:lumOff val="25000"/>
                        </a:schemeClr>
                      </a:solidFill>
                      <a:latin typeface="+mn-ea"/>
                    </a:rPr>
                    <a:t>時間目</a:t>
                  </a:r>
                </a:p>
              </p:txBody>
            </p:sp>
            <p:sp>
              <p:nvSpPr>
                <p:cNvPr id="42" name="二等辺三角形 41">
                  <a:extLst>
                    <a:ext uri="{FF2B5EF4-FFF2-40B4-BE49-F238E27FC236}">
                      <a16:creationId xmlns:a16="http://schemas.microsoft.com/office/drawing/2014/main" id="{298EA4BE-3A19-45BE-4A86-825882485C2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二等辺三角形 39">
                <a:extLst>
                  <a:ext uri="{FF2B5EF4-FFF2-40B4-BE49-F238E27FC236}">
                    <a16:creationId xmlns:a16="http://schemas.microsoft.com/office/drawing/2014/main" id="{EDDFBD94-D88B-524D-3D2C-B468A0928994}"/>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059E0B09-F845-9298-73B2-989E4DE2A661}"/>
                </a:ext>
              </a:extLst>
            </p:cNvPr>
            <p:cNvGrpSpPr/>
            <p:nvPr/>
          </p:nvGrpSpPr>
          <p:grpSpPr>
            <a:xfrm>
              <a:off x="816556" y="4480529"/>
              <a:ext cx="1704260" cy="475199"/>
              <a:chOff x="1017346" y="-391775"/>
              <a:chExt cx="1704260" cy="475199"/>
            </a:xfrm>
          </p:grpSpPr>
          <p:grpSp>
            <p:nvGrpSpPr>
              <p:cNvPr id="35" name="グループ化 34">
                <a:extLst>
                  <a:ext uri="{FF2B5EF4-FFF2-40B4-BE49-F238E27FC236}">
                    <a16:creationId xmlns:a16="http://schemas.microsoft.com/office/drawing/2014/main" id="{AEC987DF-B6B6-87C2-98D5-634EABF2F564}"/>
                  </a:ext>
                </a:extLst>
              </p:cNvPr>
              <p:cNvGrpSpPr/>
              <p:nvPr/>
            </p:nvGrpSpPr>
            <p:grpSpPr>
              <a:xfrm>
                <a:off x="1017346" y="-391775"/>
                <a:ext cx="1578509" cy="475199"/>
                <a:chOff x="-851918" y="1088727"/>
                <a:chExt cx="1264863" cy="380778"/>
              </a:xfrm>
            </p:grpSpPr>
            <p:sp>
              <p:nvSpPr>
                <p:cNvPr id="37" name="正方形/長方形 36">
                  <a:extLst>
                    <a:ext uri="{FF2B5EF4-FFF2-40B4-BE49-F238E27FC236}">
                      <a16:creationId xmlns:a16="http://schemas.microsoft.com/office/drawing/2014/main" id="{ACD6AE6F-FAF6-D35F-15E9-8908ABD646DA}"/>
                    </a:ext>
                  </a:extLst>
                </p:cNvPr>
                <p:cNvSpPr/>
                <p:nvPr/>
              </p:nvSpPr>
              <p:spPr>
                <a:xfrm>
                  <a:off x="-851918" y="1088727"/>
                  <a:ext cx="1097598" cy="380778"/>
                </a:xfrm>
                <a:prstGeom prst="rect">
                  <a:avLst/>
                </a:prstGeom>
                <a:solidFill>
                  <a:schemeClr val="bg1"/>
                </a:solidFill>
                <a:ln w="3175">
                  <a:solidFill>
                    <a:srgbClr val="E945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rgbClr val="E94520"/>
                      </a:solidFill>
                      <a:latin typeface="+mn-ea"/>
                    </a:rPr>
                    <a:t>５時間目</a:t>
                  </a:r>
                </a:p>
              </p:txBody>
            </p:sp>
            <p:sp>
              <p:nvSpPr>
                <p:cNvPr id="38" name="二等辺三角形 37">
                  <a:extLst>
                    <a:ext uri="{FF2B5EF4-FFF2-40B4-BE49-F238E27FC236}">
                      <a16:creationId xmlns:a16="http://schemas.microsoft.com/office/drawing/2014/main" id="{6802858C-AB17-5F34-BAFA-49632EA28815}"/>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二等辺三角形 35">
                <a:extLst>
                  <a:ext uri="{FF2B5EF4-FFF2-40B4-BE49-F238E27FC236}">
                    <a16:creationId xmlns:a16="http://schemas.microsoft.com/office/drawing/2014/main" id="{4DACAFAE-C870-CC23-63DE-4EEE097C4FC9}"/>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AC845F8B-8F18-950E-94C2-41A13CCE8DA2}"/>
                </a:ext>
              </a:extLst>
            </p:cNvPr>
            <p:cNvGrpSpPr/>
            <p:nvPr/>
          </p:nvGrpSpPr>
          <p:grpSpPr>
            <a:xfrm>
              <a:off x="816556" y="2914023"/>
              <a:ext cx="1704260" cy="475199"/>
              <a:chOff x="1017346" y="-391775"/>
              <a:chExt cx="1704260" cy="475199"/>
            </a:xfrm>
          </p:grpSpPr>
          <p:grpSp>
            <p:nvGrpSpPr>
              <p:cNvPr id="31" name="グループ化 30">
                <a:extLst>
                  <a:ext uri="{FF2B5EF4-FFF2-40B4-BE49-F238E27FC236}">
                    <a16:creationId xmlns:a16="http://schemas.microsoft.com/office/drawing/2014/main" id="{8D1FA92E-D6FD-42A3-EB7E-501ACA834CA4}"/>
                  </a:ext>
                </a:extLst>
              </p:cNvPr>
              <p:cNvGrpSpPr/>
              <p:nvPr/>
            </p:nvGrpSpPr>
            <p:grpSpPr>
              <a:xfrm>
                <a:off x="1017346" y="-391775"/>
                <a:ext cx="1578509" cy="475199"/>
                <a:chOff x="-851918" y="1088727"/>
                <a:chExt cx="1264863" cy="380778"/>
              </a:xfrm>
            </p:grpSpPr>
            <p:sp>
              <p:nvSpPr>
                <p:cNvPr id="33" name="正方形/長方形 32">
                  <a:extLst>
                    <a:ext uri="{FF2B5EF4-FFF2-40B4-BE49-F238E27FC236}">
                      <a16:creationId xmlns:a16="http://schemas.microsoft.com/office/drawing/2014/main" id="{9C1FAE95-15C9-85B5-1EE0-A76500C8E278}"/>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３時間目</a:t>
                  </a:r>
                </a:p>
              </p:txBody>
            </p:sp>
            <p:sp>
              <p:nvSpPr>
                <p:cNvPr id="34" name="二等辺三角形 33">
                  <a:extLst>
                    <a:ext uri="{FF2B5EF4-FFF2-40B4-BE49-F238E27FC236}">
                      <a16:creationId xmlns:a16="http://schemas.microsoft.com/office/drawing/2014/main" id="{5133BCAE-82E0-2308-24D8-9872E373DFB2}"/>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二等辺三角形 31">
                <a:extLst>
                  <a:ext uri="{FF2B5EF4-FFF2-40B4-BE49-F238E27FC236}">
                    <a16:creationId xmlns:a16="http://schemas.microsoft.com/office/drawing/2014/main" id="{BAE9119D-8F2E-A078-4836-503FF5CB146B}"/>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a:extLst>
                <a:ext uri="{FF2B5EF4-FFF2-40B4-BE49-F238E27FC236}">
                  <a16:creationId xmlns:a16="http://schemas.microsoft.com/office/drawing/2014/main" id="{2E5C97E0-95BA-2E20-7F71-59FDB39C1059}"/>
                </a:ext>
              </a:extLst>
            </p:cNvPr>
            <p:cNvGrpSpPr/>
            <p:nvPr/>
          </p:nvGrpSpPr>
          <p:grpSpPr>
            <a:xfrm>
              <a:off x="816556" y="3697276"/>
              <a:ext cx="1704260" cy="475199"/>
              <a:chOff x="1017346" y="-391775"/>
              <a:chExt cx="1704260" cy="475199"/>
            </a:xfrm>
          </p:grpSpPr>
          <p:grpSp>
            <p:nvGrpSpPr>
              <p:cNvPr id="27" name="グループ化 26">
                <a:extLst>
                  <a:ext uri="{FF2B5EF4-FFF2-40B4-BE49-F238E27FC236}">
                    <a16:creationId xmlns:a16="http://schemas.microsoft.com/office/drawing/2014/main" id="{AC71B392-A8D9-CD63-0D05-8CE7678464A0}"/>
                  </a:ext>
                </a:extLst>
              </p:cNvPr>
              <p:cNvGrpSpPr/>
              <p:nvPr/>
            </p:nvGrpSpPr>
            <p:grpSpPr>
              <a:xfrm>
                <a:off x="1017346" y="-391775"/>
                <a:ext cx="1578509" cy="475199"/>
                <a:chOff x="-851918" y="1088727"/>
                <a:chExt cx="1264863" cy="380778"/>
              </a:xfrm>
            </p:grpSpPr>
            <p:sp>
              <p:nvSpPr>
                <p:cNvPr id="29" name="正方形/長方形 28">
                  <a:extLst>
                    <a:ext uri="{FF2B5EF4-FFF2-40B4-BE49-F238E27FC236}">
                      <a16:creationId xmlns:a16="http://schemas.microsoft.com/office/drawing/2014/main" id="{347FE35B-DA90-6063-5CEE-206A0FFCCC1A}"/>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４</a:t>
                  </a:r>
                  <a:r>
                    <a:rPr kumimoji="1" lang="ja-JP" altLang="en-US" sz="2000" dirty="0">
                      <a:solidFill>
                        <a:schemeClr val="tx1">
                          <a:lumMod val="75000"/>
                          <a:lumOff val="25000"/>
                        </a:schemeClr>
                      </a:solidFill>
                      <a:latin typeface="+mn-ea"/>
                    </a:rPr>
                    <a:t>時間目</a:t>
                  </a:r>
                </a:p>
              </p:txBody>
            </p:sp>
            <p:sp>
              <p:nvSpPr>
                <p:cNvPr id="30" name="二等辺三角形 29">
                  <a:extLst>
                    <a:ext uri="{FF2B5EF4-FFF2-40B4-BE49-F238E27FC236}">
                      <a16:creationId xmlns:a16="http://schemas.microsoft.com/office/drawing/2014/main" id="{59FF45D2-0C95-F647-6F15-E53203DFC12D}"/>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二等辺三角形 27">
                <a:extLst>
                  <a:ext uri="{FF2B5EF4-FFF2-40B4-BE49-F238E27FC236}">
                    <a16:creationId xmlns:a16="http://schemas.microsoft.com/office/drawing/2014/main" id="{9C068914-95A6-D97C-6420-FF85394F2E00}"/>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71600ABF-E1C0-C879-30A9-7ADB438BC782}"/>
                </a:ext>
              </a:extLst>
            </p:cNvPr>
            <p:cNvGrpSpPr/>
            <p:nvPr/>
          </p:nvGrpSpPr>
          <p:grpSpPr>
            <a:xfrm>
              <a:off x="816556" y="2130770"/>
              <a:ext cx="1704260" cy="475199"/>
              <a:chOff x="1017346" y="-391775"/>
              <a:chExt cx="1704260" cy="475199"/>
            </a:xfrm>
          </p:grpSpPr>
          <p:grpSp>
            <p:nvGrpSpPr>
              <p:cNvPr id="23" name="グループ化 22">
                <a:extLst>
                  <a:ext uri="{FF2B5EF4-FFF2-40B4-BE49-F238E27FC236}">
                    <a16:creationId xmlns:a16="http://schemas.microsoft.com/office/drawing/2014/main" id="{0A740D30-D692-1F2C-9109-332D89C22A68}"/>
                  </a:ext>
                </a:extLst>
              </p:cNvPr>
              <p:cNvGrpSpPr/>
              <p:nvPr/>
            </p:nvGrpSpPr>
            <p:grpSpPr>
              <a:xfrm>
                <a:off x="1017346" y="-391775"/>
                <a:ext cx="1578509" cy="475199"/>
                <a:chOff x="-851918" y="1088727"/>
                <a:chExt cx="1264863" cy="380778"/>
              </a:xfrm>
            </p:grpSpPr>
            <p:sp>
              <p:nvSpPr>
                <p:cNvPr id="25" name="正方形/長方形 24">
                  <a:extLst>
                    <a:ext uri="{FF2B5EF4-FFF2-40B4-BE49-F238E27FC236}">
                      <a16:creationId xmlns:a16="http://schemas.microsoft.com/office/drawing/2014/main" id="{3715A88E-2743-D889-E4BC-F002CB6597F8}"/>
                    </a:ext>
                  </a:extLst>
                </p:cNvPr>
                <p:cNvSpPr/>
                <p:nvPr/>
              </p:nvSpPr>
              <p:spPr>
                <a:xfrm>
                  <a:off x="-851918" y="1088727"/>
                  <a:ext cx="1097598" cy="38077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75000"/>
                          <a:lumOff val="25000"/>
                        </a:schemeClr>
                      </a:solidFill>
                      <a:latin typeface="+mn-ea"/>
                    </a:rPr>
                    <a:t>２時間目</a:t>
                  </a:r>
                </a:p>
              </p:txBody>
            </p:sp>
            <p:sp>
              <p:nvSpPr>
                <p:cNvPr id="26" name="二等辺三角形 25">
                  <a:extLst>
                    <a:ext uri="{FF2B5EF4-FFF2-40B4-BE49-F238E27FC236}">
                      <a16:creationId xmlns:a16="http://schemas.microsoft.com/office/drawing/2014/main" id="{2087C0C9-0D5A-0D73-10F0-11EFCA0482E8}"/>
                    </a:ext>
                  </a:extLst>
                </p:cNvPr>
                <p:cNvSpPr/>
                <p:nvPr/>
              </p:nvSpPr>
              <p:spPr>
                <a:xfrm rot="5400000">
                  <a:off x="226787" y="1203993"/>
                  <a:ext cx="220892" cy="15142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二等辺三角形 23">
                <a:extLst>
                  <a:ext uri="{FF2B5EF4-FFF2-40B4-BE49-F238E27FC236}">
                    <a16:creationId xmlns:a16="http://schemas.microsoft.com/office/drawing/2014/main" id="{12FC3E21-5D08-1FA9-3B5D-80276AC673DC}"/>
                  </a:ext>
                </a:extLst>
              </p:cNvPr>
              <p:cNvSpPr/>
              <p:nvPr/>
            </p:nvSpPr>
            <p:spPr>
              <a:xfrm rot="5400000">
                <a:off x="2489286" y="-248663"/>
                <a:ext cx="275666" cy="188974"/>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35228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AF947-D073-A44D-EB58-95864B438624}"/>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38814B7-7AFC-CB73-5DF1-D057F75CE169}"/>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D45F1DCE-B6ED-4678-0425-68C81E6F71F5}"/>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10</a:t>
              </a:r>
              <a:r>
                <a:rPr lang="ja-JP" altLang="en-US" sz="2400" b="1">
                  <a:solidFill>
                    <a:schemeClr val="bg1"/>
                  </a:solidFill>
                  <a:latin typeface="MS PGothic" panose="020B0600070205080204" pitchFamily="34" charset="-128"/>
                  <a:ea typeface="MS PGothic" panose="020B0600070205080204" pitchFamily="34" charset="-128"/>
                </a:rPr>
                <a:t>分</a:t>
              </a:r>
              <a:endParaRPr lang="ja-JP" altLang="en-US" sz="2400" b="1" dirty="0">
                <a:solidFill>
                  <a:schemeClr val="bg1"/>
                </a:solidFill>
                <a:latin typeface="MS PGothic" panose="020B0600070205080204" pitchFamily="34" charset="-128"/>
                <a:ea typeface="MS PGothic" panose="020B0600070205080204" pitchFamily="34" charset="-128"/>
              </a:endParaRPr>
            </a:p>
          </p:txBody>
        </p:sp>
        <p:pic>
          <p:nvPicPr>
            <p:cNvPr id="13" name="グラフィックス 12" descr="砂時計: 終了 単色塗りつぶし">
              <a:extLst>
                <a:ext uri="{FF2B5EF4-FFF2-40B4-BE49-F238E27FC236}">
                  <a16:creationId xmlns:a16="http://schemas.microsoft.com/office/drawing/2014/main" id="{CACEC35F-3F4D-689C-9A75-0101A213FB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FEC662E5-99E2-D0FD-AF80-15A95765818D}"/>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lang="ja-JP" altLang="en-US" sz="4000" b="1">
                <a:solidFill>
                  <a:schemeClr val="tx1"/>
                </a:solidFill>
                <a:latin typeface="MS PGothic" panose="020B0600070205080204" pitchFamily="34" charset="-128"/>
                <a:ea typeface="MS PGothic" panose="020B0600070205080204" pitchFamily="34" charset="-128"/>
              </a:rPr>
              <a:t>チームで振り返る</a:t>
            </a:r>
            <a:endParaRPr kumimoji="1" lang="ja-JP" altLang="en-US" sz="40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30C7837D-1BEB-BA4E-D086-8C4B8C64357A}"/>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7442353E-F171-232C-6B45-730FE5AD83BC}"/>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[3]</a:t>
              </a:r>
            </a:p>
          </p:txBody>
        </p:sp>
        <p:pic>
          <p:nvPicPr>
            <p:cNvPr id="3" name="グラフィックス 2" descr="鉛筆 単色塗りつぶし">
              <a:extLst>
                <a:ext uri="{FF2B5EF4-FFF2-40B4-BE49-F238E27FC236}">
                  <a16:creationId xmlns:a16="http://schemas.microsoft.com/office/drawing/2014/main" id="{285A9BCD-03CC-6349-F838-AF4C27B1E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391870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912B1-6540-FAE2-59B9-6EDA8E6B61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1379162-61FA-E613-7954-ECDFD2EB80EC}"/>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[3] </a:t>
            </a:r>
            <a:r>
              <a:rPr lang="ja-JP" altLang="en-US">
                <a:latin typeface="MS PGothic" panose="020B0600070205080204" pitchFamily="34" charset="-128"/>
                <a:ea typeface="MS PGothic" panose="020B0600070205080204" pitchFamily="34" charset="-128"/>
              </a:rPr>
              <a:t>チームで振り返る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10</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548ADA0A-43D5-6CD3-2637-F0BCB8C722F8}"/>
              </a:ext>
            </a:extLst>
          </p:cNvPr>
          <p:cNvSpPr/>
          <p:nvPr/>
        </p:nvSpPr>
        <p:spPr>
          <a:xfrm>
            <a:off x="1031631" y="2165467"/>
            <a:ext cx="10128738" cy="2520000"/>
          </a:xfrm>
          <a:prstGeom prst="roundRect">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起業家教育カリキュラムで</a:t>
            </a:r>
          </a:p>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学んだことをチームで振り返る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32C19CEF-7FA1-9F19-F1FB-C6C2C5F87D0E}"/>
              </a:ext>
            </a:extLst>
          </p:cNvPr>
          <p:cNvPicPr>
            <a:picLocks noChangeAspect="1"/>
          </p:cNvPicPr>
          <p:nvPr/>
        </p:nvPicPr>
        <p:blipFill>
          <a:blip r:embed="rId2"/>
          <a:srcRect l="30676" t="29565" r="30290" b="26184"/>
          <a:stretch/>
        </p:blipFill>
        <p:spPr>
          <a:xfrm>
            <a:off x="9301983" y="3432258"/>
            <a:ext cx="2457865" cy="2786390"/>
          </a:xfrm>
          <a:prstGeom prst="rect">
            <a:avLst/>
          </a:prstGeom>
        </p:spPr>
      </p:pic>
    </p:spTree>
    <p:extLst>
      <p:ext uri="{BB962C8B-B14F-4D97-AF65-F5344CB8AC3E}">
        <p14:creationId xmlns:p14="http://schemas.microsoft.com/office/powerpoint/2010/main" val="285557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7E9C-6628-10AF-30B2-1D3B64B903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99DEEC-3120-CCE1-A5F3-65544FC9A08B}"/>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チームメンバーにお礼を言いましょう！</a:t>
            </a:r>
            <a:endParaRPr kumimoji="1" lang="ja-JP" altLang="en-US" dirty="0"/>
          </a:p>
        </p:txBody>
      </p:sp>
      <p:grpSp>
        <p:nvGrpSpPr>
          <p:cNvPr id="6" name="グループ化 5">
            <a:extLst>
              <a:ext uri="{FF2B5EF4-FFF2-40B4-BE49-F238E27FC236}">
                <a16:creationId xmlns:a16="http://schemas.microsoft.com/office/drawing/2014/main" id="{F21BCC6E-8584-6DB6-0522-D891DD07D818}"/>
              </a:ext>
            </a:extLst>
          </p:cNvPr>
          <p:cNvGrpSpPr/>
          <p:nvPr/>
        </p:nvGrpSpPr>
        <p:grpSpPr>
          <a:xfrm>
            <a:off x="2136000" y="2621235"/>
            <a:ext cx="7920000" cy="1615530"/>
            <a:chOff x="2136000" y="2054180"/>
            <a:chExt cx="7920000" cy="1615530"/>
          </a:xfrm>
        </p:grpSpPr>
        <p:sp>
          <p:nvSpPr>
            <p:cNvPr id="7" name="テキスト ボックス 6">
              <a:extLst>
                <a:ext uri="{FF2B5EF4-FFF2-40B4-BE49-F238E27FC236}">
                  <a16:creationId xmlns:a16="http://schemas.microsoft.com/office/drawing/2014/main" id="{0760148B-7923-3B5A-010F-AD732ED438DD}"/>
                </a:ext>
              </a:extLst>
            </p:cNvPr>
            <p:cNvSpPr txBox="1"/>
            <p:nvPr/>
          </p:nvSpPr>
          <p:spPr>
            <a:xfrm>
              <a:off x="2136000" y="2589710"/>
              <a:ext cx="7920000" cy="1080000"/>
            </a:xfrm>
            <a:prstGeom prst="rect">
              <a:avLst/>
            </a:prstGeom>
            <a:noFill/>
            <a:ln>
              <a:noFill/>
            </a:ln>
          </p:spPr>
          <p:txBody>
            <a:bodyPr wrap="square" rtlCol="0">
              <a:spAutoFit/>
            </a:bodyPr>
            <a:lstStyle/>
            <a:p>
              <a:pPr algn="ctr"/>
              <a:r>
                <a:rPr kumimoji="1" lang="ja-JP" altLang="en-US" sz="6000" b="1">
                  <a:latin typeface="MS PGothic" panose="020B0600070205080204" pitchFamily="34" charset="-128"/>
                  <a:ea typeface="MS PGothic" panose="020B0600070205080204" pitchFamily="34" charset="-128"/>
                </a:rPr>
                <a:t>ありがとう</a:t>
              </a:r>
              <a:r>
                <a:rPr kumimoji="1" lang="ja-JP" altLang="en-US" sz="5400" b="1">
                  <a:latin typeface="MS PGothic" panose="020B0600070205080204" pitchFamily="34" charset="-128"/>
                  <a:ea typeface="MS PGothic" panose="020B0600070205080204" pitchFamily="34" charset="-128"/>
                </a:rPr>
                <a:t>ございました</a:t>
              </a:r>
              <a:r>
                <a:rPr kumimoji="1" lang="en-US" altLang="ja-JP" sz="5400" b="1" dirty="0">
                  <a:latin typeface="MS PGothic" panose="020B0600070205080204" pitchFamily="34" charset="-128"/>
                  <a:ea typeface="MS PGothic" panose="020B0600070205080204" pitchFamily="34" charset="-128"/>
                </a:rPr>
                <a:t>!</a:t>
              </a:r>
              <a:endParaRPr kumimoji="1" lang="ja-JP" altLang="en-US" sz="5400" b="1">
                <a:latin typeface="MS PGothic" panose="020B0600070205080204" pitchFamily="34" charset="-128"/>
                <a:ea typeface="MS PGothic" panose="020B0600070205080204" pitchFamily="34" charset="-128"/>
              </a:endParaRPr>
            </a:p>
          </p:txBody>
        </p:sp>
        <p:sp>
          <p:nvSpPr>
            <p:cNvPr id="9" name="タイトル 4">
              <a:extLst>
                <a:ext uri="{FF2B5EF4-FFF2-40B4-BE49-F238E27FC236}">
                  <a16:creationId xmlns:a16="http://schemas.microsoft.com/office/drawing/2014/main" id="{8E840704-3683-7B0B-7DD6-102BAD2DB307}"/>
                </a:ext>
              </a:extLst>
            </p:cNvPr>
            <p:cNvSpPr txBox="1">
              <a:spLocks/>
            </p:cNvSpPr>
            <p:nvPr/>
          </p:nvSpPr>
          <p:spPr>
            <a:xfrm>
              <a:off x="2136000" y="2054180"/>
              <a:ext cx="7920000" cy="468000"/>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kumimoji="1" sz="3200" b="1" kern="1200">
                  <a:solidFill>
                    <a:schemeClr val="bg1"/>
                  </a:solidFill>
                  <a:latin typeface="+mn-ea"/>
                  <a:ea typeface="+mn-ea"/>
                  <a:cs typeface="+mj-cs"/>
                </a:defRPr>
              </a:lvl1pPr>
            </a:lstStyle>
            <a:p>
              <a:r>
                <a:rPr lang="ja-JP" altLang="en-US" sz="2800">
                  <a:solidFill>
                    <a:schemeClr val="tx1"/>
                  </a:solidFill>
                  <a:latin typeface="MS PGothic" panose="020B0600070205080204" pitchFamily="34" charset="-128"/>
                  <a:ea typeface="MS PGothic" panose="020B0600070205080204" pitchFamily="34" charset="-128"/>
                </a:rPr>
                <a:t>これで起業家教育カリキュラムを終了します</a:t>
              </a:r>
            </a:p>
          </p:txBody>
        </p:sp>
      </p:grpSp>
    </p:spTree>
    <p:extLst>
      <p:ext uri="{BB962C8B-B14F-4D97-AF65-F5344CB8AC3E}">
        <p14:creationId xmlns:p14="http://schemas.microsoft.com/office/powerpoint/2010/main" val="187299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0F272-A2F2-77F6-FFA4-B628D457A4FA}"/>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C61DD10-029E-F02F-0818-CB6AABD13114}"/>
              </a:ext>
            </a:extLst>
          </p:cNvPr>
          <p:cNvSpPr/>
          <p:nvPr/>
        </p:nvSpPr>
        <p:spPr>
          <a:xfrm>
            <a:off x="550983" y="607240"/>
            <a:ext cx="11078310" cy="5655908"/>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その他の発表方法</a:t>
            </a:r>
            <a:b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b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参考例</a:t>
            </a:r>
          </a:p>
        </p:txBody>
      </p:sp>
      <p:sp>
        <p:nvSpPr>
          <p:cNvPr id="5" name="正方形/長方形 4">
            <a:extLst>
              <a:ext uri="{FF2B5EF4-FFF2-40B4-BE49-F238E27FC236}">
                <a16:creationId xmlns:a16="http://schemas.microsoft.com/office/drawing/2014/main" id="{8AD7611C-6E02-72C6-16A3-15553311028F}"/>
              </a:ext>
            </a:extLst>
          </p:cNvPr>
          <p:cNvSpPr/>
          <p:nvPr/>
        </p:nvSpPr>
        <p:spPr>
          <a:xfrm>
            <a:off x="5082763" y="2195040"/>
            <a:ext cx="2022230" cy="365126"/>
          </a:xfrm>
          <a:prstGeom prst="rect">
            <a:avLst/>
          </a:prstGeom>
          <a:noFill/>
          <a:ln w="127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kumimoji="1" lang="ja-JP" altLang="en-US" b="1" dirty="0">
                <a:solidFill>
                  <a:schemeClr val="tx1"/>
                </a:solidFill>
              </a:rPr>
              <a:t>教員向け</a:t>
            </a:r>
          </a:p>
        </p:txBody>
      </p:sp>
    </p:spTree>
    <p:extLst>
      <p:ext uri="{BB962C8B-B14F-4D97-AF65-F5344CB8AC3E}">
        <p14:creationId xmlns:p14="http://schemas.microsoft.com/office/powerpoint/2010/main" val="2043270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E5CA-1C3C-B39C-DB77-6317F5B84513}"/>
            </a:ext>
          </a:extLst>
        </p:cNvPr>
        <p:cNvGrpSpPr/>
        <p:nvPr/>
      </p:nvGrpSpPr>
      <p:grpSpPr>
        <a:xfrm>
          <a:off x="0" y="0"/>
          <a:ext cx="0" cy="0"/>
          <a:chOff x="0" y="0"/>
          <a:chExt cx="0" cy="0"/>
        </a:xfrm>
      </p:grpSpPr>
      <p:grpSp>
        <p:nvGrpSpPr>
          <p:cNvPr id="499" name="グループ化 498">
            <a:extLst>
              <a:ext uri="{FF2B5EF4-FFF2-40B4-BE49-F238E27FC236}">
                <a16:creationId xmlns:a16="http://schemas.microsoft.com/office/drawing/2014/main" id="{A70CD92F-CEEA-C3B8-D0FB-788179DBDFF9}"/>
              </a:ext>
            </a:extLst>
          </p:cNvPr>
          <p:cNvGrpSpPr/>
          <p:nvPr/>
        </p:nvGrpSpPr>
        <p:grpSpPr>
          <a:xfrm>
            <a:off x="6689864" y="2722617"/>
            <a:ext cx="4060208" cy="3016671"/>
            <a:chOff x="6501828" y="2694618"/>
            <a:chExt cx="4060208" cy="3016671"/>
          </a:xfrm>
        </p:grpSpPr>
        <p:grpSp>
          <p:nvGrpSpPr>
            <p:cNvPr id="500" name="グループ化 499">
              <a:extLst>
                <a:ext uri="{FF2B5EF4-FFF2-40B4-BE49-F238E27FC236}">
                  <a16:creationId xmlns:a16="http://schemas.microsoft.com/office/drawing/2014/main" id="{A3E76FBD-2B27-BD23-447D-E2A6DF3AB2B1}"/>
                </a:ext>
              </a:extLst>
            </p:cNvPr>
            <p:cNvGrpSpPr/>
            <p:nvPr/>
          </p:nvGrpSpPr>
          <p:grpSpPr>
            <a:xfrm>
              <a:off x="9454752" y="3865075"/>
              <a:ext cx="1107284" cy="224572"/>
              <a:chOff x="6468055" y="3819007"/>
              <a:chExt cx="1107284" cy="224572"/>
            </a:xfrm>
          </p:grpSpPr>
          <p:grpSp>
            <p:nvGrpSpPr>
              <p:cNvPr id="641" name="グループ化 640">
                <a:extLst>
                  <a:ext uri="{FF2B5EF4-FFF2-40B4-BE49-F238E27FC236}">
                    <a16:creationId xmlns:a16="http://schemas.microsoft.com/office/drawing/2014/main" id="{C6A89C98-0197-572E-2D0B-147AB3CFD911}"/>
                  </a:ext>
                </a:extLst>
              </p:cNvPr>
              <p:cNvGrpSpPr/>
              <p:nvPr/>
            </p:nvGrpSpPr>
            <p:grpSpPr>
              <a:xfrm rot="10800000">
                <a:off x="6909411" y="3819007"/>
                <a:ext cx="224572" cy="224572"/>
                <a:chOff x="3715474" y="3866498"/>
                <a:chExt cx="417600" cy="417600"/>
              </a:xfrm>
              <a:solidFill>
                <a:schemeClr val="bg2">
                  <a:lumMod val="75000"/>
                </a:schemeClr>
              </a:solidFill>
            </p:grpSpPr>
            <p:sp>
              <p:nvSpPr>
                <p:cNvPr id="648" name="正方形/長方形 647">
                  <a:extLst>
                    <a:ext uri="{FF2B5EF4-FFF2-40B4-BE49-F238E27FC236}">
                      <a16:creationId xmlns:a16="http://schemas.microsoft.com/office/drawing/2014/main" id="{5B2287B7-7A99-76E4-D95E-145F7A9C3E8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49" name="正方形/長方形 648">
                  <a:extLst>
                    <a:ext uri="{FF2B5EF4-FFF2-40B4-BE49-F238E27FC236}">
                      <a16:creationId xmlns:a16="http://schemas.microsoft.com/office/drawing/2014/main" id="{50296327-1079-B014-6FA0-ABC5C175146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42" name="グループ化 641">
                <a:extLst>
                  <a:ext uri="{FF2B5EF4-FFF2-40B4-BE49-F238E27FC236}">
                    <a16:creationId xmlns:a16="http://schemas.microsoft.com/office/drawing/2014/main" id="{8A1989CD-EE8F-8321-8AFD-D31FF64ADE5E}"/>
                  </a:ext>
                </a:extLst>
              </p:cNvPr>
              <p:cNvGrpSpPr/>
              <p:nvPr/>
            </p:nvGrpSpPr>
            <p:grpSpPr>
              <a:xfrm rot="10800000">
                <a:off x="7350767" y="3819007"/>
                <a:ext cx="224572" cy="224572"/>
                <a:chOff x="3715474" y="3866498"/>
                <a:chExt cx="417600" cy="417600"/>
              </a:xfrm>
              <a:solidFill>
                <a:schemeClr val="bg2">
                  <a:lumMod val="75000"/>
                </a:schemeClr>
              </a:solidFill>
            </p:grpSpPr>
            <p:sp>
              <p:nvSpPr>
                <p:cNvPr id="646" name="正方形/長方形 645">
                  <a:extLst>
                    <a:ext uri="{FF2B5EF4-FFF2-40B4-BE49-F238E27FC236}">
                      <a16:creationId xmlns:a16="http://schemas.microsoft.com/office/drawing/2014/main" id="{923C6A45-2FE8-A376-F3A3-681922BAD8A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47" name="正方形/長方形 646">
                  <a:extLst>
                    <a:ext uri="{FF2B5EF4-FFF2-40B4-BE49-F238E27FC236}">
                      <a16:creationId xmlns:a16="http://schemas.microsoft.com/office/drawing/2014/main" id="{52A35E64-ED58-804D-9FF2-07ED9F703A2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43" name="グループ化 642">
                <a:extLst>
                  <a:ext uri="{FF2B5EF4-FFF2-40B4-BE49-F238E27FC236}">
                    <a16:creationId xmlns:a16="http://schemas.microsoft.com/office/drawing/2014/main" id="{5142B006-2C98-6A49-CFF3-46CCB8311C4B}"/>
                  </a:ext>
                </a:extLst>
              </p:cNvPr>
              <p:cNvGrpSpPr/>
              <p:nvPr/>
            </p:nvGrpSpPr>
            <p:grpSpPr>
              <a:xfrm rot="10800000">
                <a:off x="6468055" y="3819007"/>
                <a:ext cx="224572" cy="224572"/>
                <a:chOff x="3715474" y="3866498"/>
                <a:chExt cx="417600" cy="417600"/>
              </a:xfrm>
              <a:solidFill>
                <a:schemeClr val="bg2">
                  <a:lumMod val="75000"/>
                </a:schemeClr>
              </a:solidFill>
            </p:grpSpPr>
            <p:sp>
              <p:nvSpPr>
                <p:cNvPr id="644" name="正方形/長方形 643">
                  <a:extLst>
                    <a:ext uri="{FF2B5EF4-FFF2-40B4-BE49-F238E27FC236}">
                      <a16:creationId xmlns:a16="http://schemas.microsoft.com/office/drawing/2014/main" id="{221446FC-138D-1B26-789D-42C47A7B5BD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45" name="正方形/長方形 644">
                  <a:extLst>
                    <a:ext uri="{FF2B5EF4-FFF2-40B4-BE49-F238E27FC236}">
                      <a16:creationId xmlns:a16="http://schemas.microsoft.com/office/drawing/2014/main" id="{BAA9C65C-0ED6-22CF-76AF-406B72DC203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1" name="グループ化 500">
              <a:extLst>
                <a:ext uri="{FF2B5EF4-FFF2-40B4-BE49-F238E27FC236}">
                  <a16:creationId xmlns:a16="http://schemas.microsoft.com/office/drawing/2014/main" id="{91B896E6-C37A-D7E6-F6B2-FBF5C6D90605}"/>
                </a:ext>
              </a:extLst>
            </p:cNvPr>
            <p:cNvGrpSpPr/>
            <p:nvPr/>
          </p:nvGrpSpPr>
          <p:grpSpPr>
            <a:xfrm>
              <a:off x="6504214" y="4257475"/>
              <a:ext cx="1107284" cy="634764"/>
              <a:chOff x="6468055" y="3408815"/>
              <a:chExt cx="1107284" cy="634764"/>
            </a:xfrm>
          </p:grpSpPr>
          <p:grpSp>
            <p:nvGrpSpPr>
              <p:cNvPr id="623" name="グループ化 622">
                <a:extLst>
                  <a:ext uri="{FF2B5EF4-FFF2-40B4-BE49-F238E27FC236}">
                    <a16:creationId xmlns:a16="http://schemas.microsoft.com/office/drawing/2014/main" id="{C5BE1C4D-FB60-F4C5-1828-DEC1FC8BB34A}"/>
                  </a:ext>
                </a:extLst>
              </p:cNvPr>
              <p:cNvGrpSpPr/>
              <p:nvPr/>
            </p:nvGrpSpPr>
            <p:grpSpPr>
              <a:xfrm rot="10800000">
                <a:off x="6909411" y="3408815"/>
                <a:ext cx="224572" cy="224572"/>
                <a:chOff x="3715474" y="3866498"/>
                <a:chExt cx="417600" cy="417600"/>
              </a:xfrm>
              <a:solidFill>
                <a:schemeClr val="bg2">
                  <a:lumMod val="75000"/>
                </a:schemeClr>
              </a:solidFill>
            </p:grpSpPr>
            <p:sp>
              <p:nvSpPr>
                <p:cNvPr id="639" name="正方形/長方形 638">
                  <a:extLst>
                    <a:ext uri="{FF2B5EF4-FFF2-40B4-BE49-F238E27FC236}">
                      <a16:creationId xmlns:a16="http://schemas.microsoft.com/office/drawing/2014/main" id="{2FA759E6-CD35-6776-8488-F13251D9387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40" name="正方形/長方形 639">
                  <a:extLst>
                    <a:ext uri="{FF2B5EF4-FFF2-40B4-BE49-F238E27FC236}">
                      <a16:creationId xmlns:a16="http://schemas.microsoft.com/office/drawing/2014/main" id="{54FA9B37-C934-99A4-6BF3-188B8048B21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4" name="グループ化 623">
                <a:extLst>
                  <a:ext uri="{FF2B5EF4-FFF2-40B4-BE49-F238E27FC236}">
                    <a16:creationId xmlns:a16="http://schemas.microsoft.com/office/drawing/2014/main" id="{113DB2CD-509E-66D8-66AC-EDFE3F33CDB6}"/>
                  </a:ext>
                </a:extLst>
              </p:cNvPr>
              <p:cNvGrpSpPr/>
              <p:nvPr/>
            </p:nvGrpSpPr>
            <p:grpSpPr>
              <a:xfrm rot="10800000">
                <a:off x="7350767" y="3408815"/>
                <a:ext cx="224572" cy="224572"/>
                <a:chOff x="3715474" y="3866498"/>
                <a:chExt cx="417600" cy="417600"/>
              </a:xfrm>
              <a:solidFill>
                <a:schemeClr val="bg2">
                  <a:lumMod val="75000"/>
                </a:schemeClr>
              </a:solidFill>
            </p:grpSpPr>
            <p:sp>
              <p:nvSpPr>
                <p:cNvPr id="637" name="正方形/長方形 636">
                  <a:extLst>
                    <a:ext uri="{FF2B5EF4-FFF2-40B4-BE49-F238E27FC236}">
                      <a16:creationId xmlns:a16="http://schemas.microsoft.com/office/drawing/2014/main" id="{83EA75E9-2332-BF69-D2FA-3F1127F03A5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38" name="正方形/長方形 637">
                  <a:extLst>
                    <a:ext uri="{FF2B5EF4-FFF2-40B4-BE49-F238E27FC236}">
                      <a16:creationId xmlns:a16="http://schemas.microsoft.com/office/drawing/2014/main" id="{8AF6C2C6-A12F-4BDC-04A9-FBE8F9D6BB6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5" name="グループ化 624">
                <a:extLst>
                  <a:ext uri="{FF2B5EF4-FFF2-40B4-BE49-F238E27FC236}">
                    <a16:creationId xmlns:a16="http://schemas.microsoft.com/office/drawing/2014/main" id="{6D122D20-2206-CFF3-71FF-FE5A0A4BCB20}"/>
                  </a:ext>
                </a:extLst>
              </p:cNvPr>
              <p:cNvGrpSpPr/>
              <p:nvPr/>
            </p:nvGrpSpPr>
            <p:grpSpPr>
              <a:xfrm rot="10800000">
                <a:off x="6468055" y="3408815"/>
                <a:ext cx="224572" cy="224572"/>
                <a:chOff x="3715474" y="3866498"/>
                <a:chExt cx="417600" cy="417600"/>
              </a:xfrm>
              <a:solidFill>
                <a:schemeClr val="bg2">
                  <a:lumMod val="75000"/>
                </a:schemeClr>
              </a:solidFill>
            </p:grpSpPr>
            <p:sp>
              <p:nvSpPr>
                <p:cNvPr id="635" name="正方形/長方形 634">
                  <a:extLst>
                    <a:ext uri="{FF2B5EF4-FFF2-40B4-BE49-F238E27FC236}">
                      <a16:creationId xmlns:a16="http://schemas.microsoft.com/office/drawing/2014/main" id="{FA3127C5-323A-6621-44F4-5C0AC7DA7C3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36" name="正方形/長方形 635">
                  <a:extLst>
                    <a:ext uri="{FF2B5EF4-FFF2-40B4-BE49-F238E27FC236}">
                      <a16:creationId xmlns:a16="http://schemas.microsoft.com/office/drawing/2014/main" id="{D5E0F1A8-9A93-6CB7-1C87-EF5844DA790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6" name="グループ化 625">
                <a:extLst>
                  <a:ext uri="{FF2B5EF4-FFF2-40B4-BE49-F238E27FC236}">
                    <a16:creationId xmlns:a16="http://schemas.microsoft.com/office/drawing/2014/main" id="{F29BB80E-D526-9E89-2B98-9ED6F2367FA3}"/>
                  </a:ext>
                </a:extLst>
              </p:cNvPr>
              <p:cNvGrpSpPr/>
              <p:nvPr/>
            </p:nvGrpSpPr>
            <p:grpSpPr>
              <a:xfrm rot="10800000">
                <a:off x="6909411" y="3819007"/>
                <a:ext cx="224572" cy="224572"/>
                <a:chOff x="3715474" y="3866498"/>
                <a:chExt cx="417600" cy="417600"/>
              </a:xfrm>
              <a:solidFill>
                <a:schemeClr val="bg2">
                  <a:lumMod val="75000"/>
                </a:schemeClr>
              </a:solidFill>
            </p:grpSpPr>
            <p:sp>
              <p:nvSpPr>
                <p:cNvPr id="633" name="正方形/長方形 632">
                  <a:extLst>
                    <a:ext uri="{FF2B5EF4-FFF2-40B4-BE49-F238E27FC236}">
                      <a16:creationId xmlns:a16="http://schemas.microsoft.com/office/drawing/2014/main" id="{0436C691-3A69-9174-01EA-8B475D9C98D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34" name="正方形/長方形 633">
                  <a:extLst>
                    <a:ext uri="{FF2B5EF4-FFF2-40B4-BE49-F238E27FC236}">
                      <a16:creationId xmlns:a16="http://schemas.microsoft.com/office/drawing/2014/main" id="{E491AA64-433E-5AC4-BD49-FE84FDDA1E6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7" name="グループ化 626">
                <a:extLst>
                  <a:ext uri="{FF2B5EF4-FFF2-40B4-BE49-F238E27FC236}">
                    <a16:creationId xmlns:a16="http://schemas.microsoft.com/office/drawing/2014/main" id="{E20BD2AB-3040-F900-ED5F-58B95121E3F1}"/>
                  </a:ext>
                </a:extLst>
              </p:cNvPr>
              <p:cNvGrpSpPr/>
              <p:nvPr/>
            </p:nvGrpSpPr>
            <p:grpSpPr>
              <a:xfrm rot="10800000">
                <a:off x="7350767" y="3819007"/>
                <a:ext cx="224572" cy="224572"/>
                <a:chOff x="3715474" y="3866498"/>
                <a:chExt cx="417600" cy="417600"/>
              </a:xfrm>
              <a:solidFill>
                <a:schemeClr val="bg2">
                  <a:lumMod val="75000"/>
                </a:schemeClr>
              </a:solidFill>
            </p:grpSpPr>
            <p:sp>
              <p:nvSpPr>
                <p:cNvPr id="631" name="正方形/長方形 630">
                  <a:extLst>
                    <a:ext uri="{FF2B5EF4-FFF2-40B4-BE49-F238E27FC236}">
                      <a16:creationId xmlns:a16="http://schemas.microsoft.com/office/drawing/2014/main" id="{3ADB9062-25D3-2520-33CE-2C13E288D8D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32" name="正方形/長方形 631">
                  <a:extLst>
                    <a:ext uri="{FF2B5EF4-FFF2-40B4-BE49-F238E27FC236}">
                      <a16:creationId xmlns:a16="http://schemas.microsoft.com/office/drawing/2014/main" id="{B4091CFD-49AD-901F-96C3-1764039B389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8" name="グループ化 627">
                <a:extLst>
                  <a:ext uri="{FF2B5EF4-FFF2-40B4-BE49-F238E27FC236}">
                    <a16:creationId xmlns:a16="http://schemas.microsoft.com/office/drawing/2014/main" id="{4A146AE7-FA95-86D5-BD6E-D8BFC66A7D7D}"/>
                  </a:ext>
                </a:extLst>
              </p:cNvPr>
              <p:cNvGrpSpPr/>
              <p:nvPr/>
            </p:nvGrpSpPr>
            <p:grpSpPr>
              <a:xfrm rot="10800000">
                <a:off x="6468055" y="3819007"/>
                <a:ext cx="224572" cy="224572"/>
                <a:chOff x="3715474" y="3866498"/>
                <a:chExt cx="417600" cy="417600"/>
              </a:xfrm>
              <a:solidFill>
                <a:schemeClr val="bg2">
                  <a:lumMod val="75000"/>
                </a:schemeClr>
              </a:solidFill>
            </p:grpSpPr>
            <p:sp>
              <p:nvSpPr>
                <p:cNvPr id="629" name="正方形/長方形 628">
                  <a:extLst>
                    <a:ext uri="{FF2B5EF4-FFF2-40B4-BE49-F238E27FC236}">
                      <a16:creationId xmlns:a16="http://schemas.microsoft.com/office/drawing/2014/main" id="{52464E65-348F-3271-934D-09CE323D5EA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30" name="正方形/長方形 629">
                  <a:extLst>
                    <a:ext uri="{FF2B5EF4-FFF2-40B4-BE49-F238E27FC236}">
                      <a16:creationId xmlns:a16="http://schemas.microsoft.com/office/drawing/2014/main" id="{8FF70362-8991-8081-8457-A5EB36DBA18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2" name="グループ化 501">
              <a:extLst>
                <a:ext uri="{FF2B5EF4-FFF2-40B4-BE49-F238E27FC236}">
                  <a16:creationId xmlns:a16="http://schemas.microsoft.com/office/drawing/2014/main" id="{9E2E103D-7F93-2BA1-F95C-A7FDC3D78BFC}"/>
                </a:ext>
              </a:extLst>
            </p:cNvPr>
            <p:cNvGrpSpPr/>
            <p:nvPr/>
          </p:nvGrpSpPr>
          <p:grpSpPr>
            <a:xfrm>
              <a:off x="7978752" y="4257475"/>
              <a:ext cx="1107284" cy="634764"/>
              <a:chOff x="6468055" y="3408815"/>
              <a:chExt cx="1107284" cy="634764"/>
            </a:xfrm>
          </p:grpSpPr>
          <p:grpSp>
            <p:nvGrpSpPr>
              <p:cNvPr id="605" name="グループ化 604">
                <a:extLst>
                  <a:ext uri="{FF2B5EF4-FFF2-40B4-BE49-F238E27FC236}">
                    <a16:creationId xmlns:a16="http://schemas.microsoft.com/office/drawing/2014/main" id="{3F573CD1-4F04-8274-4938-2B5B3D58E252}"/>
                  </a:ext>
                </a:extLst>
              </p:cNvPr>
              <p:cNvGrpSpPr/>
              <p:nvPr/>
            </p:nvGrpSpPr>
            <p:grpSpPr>
              <a:xfrm rot="10800000">
                <a:off x="6909411" y="3408815"/>
                <a:ext cx="224572" cy="224572"/>
                <a:chOff x="3715474" y="3866498"/>
                <a:chExt cx="417600" cy="417600"/>
              </a:xfrm>
              <a:solidFill>
                <a:schemeClr val="bg2">
                  <a:lumMod val="75000"/>
                </a:schemeClr>
              </a:solidFill>
            </p:grpSpPr>
            <p:sp>
              <p:nvSpPr>
                <p:cNvPr id="621" name="正方形/長方形 620">
                  <a:extLst>
                    <a:ext uri="{FF2B5EF4-FFF2-40B4-BE49-F238E27FC236}">
                      <a16:creationId xmlns:a16="http://schemas.microsoft.com/office/drawing/2014/main" id="{96A9921E-C069-9E2D-A20A-BD4D8172B1B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22" name="正方形/長方形 621">
                  <a:extLst>
                    <a:ext uri="{FF2B5EF4-FFF2-40B4-BE49-F238E27FC236}">
                      <a16:creationId xmlns:a16="http://schemas.microsoft.com/office/drawing/2014/main" id="{E2C095D8-04C4-5C8D-C6A1-39E4F3D5A1D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06" name="グループ化 605">
                <a:extLst>
                  <a:ext uri="{FF2B5EF4-FFF2-40B4-BE49-F238E27FC236}">
                    <a16:creationId xmlns:a16="http://schemas.microsoft.com/office/drawing/2014/main" id="{06FB3DD2-3CF1-7DAB-23DF-1805922143A0}"/>
                  </a:ext>
                </a:extLst>
              </p:cNvPr>
              <p:cNvGrpSpPr/>
              <p:nvPr/>
            </p:nvGrpSpPr>
            <p:grpSpPr>
              <a:xfrm rot="10800000">
                <a:off x="7350767" y="3408815"/>
                <a:ext cx="224572" cy="224572"/>
                <a:chOff x="3715474" y="3866498"/>
                <a:chExt cx="417600" cy="417600"/>
              </a:xfrm>
              <a:solidFill>
                <a:schemeClr val="bg2">
                  <a:lumMod val="75000"/>
                </a:schemeClr>
              </a:solidFill>
            </p:grpSpPr>
            <p:sp>
              <p:nvSpPr>
                <p:cNvPr id="619" name="正方形/長方形 618">
                  <a:extLst>
                    <a:ext uri="{FF2B5EF4-FFF2-40B4-BE49-F238E27FC236}">
                      <a16:creationId xmlns:a16="http://schemas.microsoft.com/office/drawing/2014/main" id="{7F7A6059-314F-2431-BB44-90BDFE6DEC0A}"/>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20" name="正方形/長方形 619">
                  <a:extLst>
                    <a:ext uri="{FF2B5EF4-FFF2-40B4-BE49-F238E27FC236}">
                      <a16:creationId xmlns:a16="http://schemas.microsoft.com/office/drawing/2014/main" id="{BF825B67-F50B-8F0D-A13C-98195D2A95F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07" name="グループ化 606">
                <a:extLst>
                  <a:ext uri="{FF2B5EF4-FFF2-40B4-BE49-F238E27FC236}">
                    <a16:creationId xmlns:a16="http://schemas.microsoft.com/office/drawing/2014/main" id="{2D689D94-17BF-C6D0-FB75-8B1C7F9B1990}"/>
                  </a:ext>
                </a:extLst>
              </p:cNvPr>
              <p:cNvGrpSpPr/>
              <p:nvPr/>
            </p:nvGrpSpPr>
            <p:grpSpPr>
              <a:xfrm rot="10800000">
                <a:off x="6468055" y="3408815"/>
                <a:ext cx="224572" cy="224572"/>
                <a:chOff x="3715474" y="3866498"/>
                <a:chExt cx="417600" cy="417600"/>
              </a:xfrm>
              <a:solidFill>
                <a:schemeClr val="bg2">
                  <a:lumMod val="75000"/>
                </a:schemeClr>
              </a:solidFill>
            </p:grpSpPr>
            <p:sp>
              <p:nvSpPr>
                <p:cNvPr id="617" name="正方形/長方形 616">
                  <a:extLst>
                    <a:ext uri="{FF2B5EF4-FFF2-40B4-BE49-F238E27FC236}">
                      <a16:creationId xmlns:a16="http://schemas.microsoft.com/office/drawing/2014/main" id="{C390DAEA-7AE7-C8E0-75B8-3749032E82D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18" name="正方形/長方形 617">
                  <a:extLst>
                    <a:ext uri="{FF2B5EF4-FFF2-40B4-BE49-F238E27FC236}">
                      <a16:creationId xmlns:a16="http://schemas.microsoft.com/office/drawing/2014/main" id="{6E50C2C4-7EAB-E426-0958-3B55E40954C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08" name="グループ化 607">
                <a:extLst>
                  <a:ext uri="{FF2B5EF4-FFF2-40B4-BE49-F238E27FC236}">
                    <a16:creationId xmlns:a16="http://schemas.microsoft.com/office/drawing/2014/main" id="{BA28D42F-A7CD-6DA5-F809-38378E34F78F}"/>
                  </a:ext>
                </a:extLst>
              </p:cNvPr>
              <p:cNvGrpSpPr/>
              <p:nvPr/>
            </p:nvGrpSpPr>
            <p:grpSpPr>
              <a:xfrm rot="10800000">
                <a:off x="6909411" y="3819007"/>
                <a:ext cx="224572" cy="224572"/>
                <a:chOff x="3715474" y="3866498"/>
                <a:chExt cx="417600" cy="417600"/>
              </a:xfrm>
              <a:solidFill>
                <a:schemeClr val="bg2">
                  <a:lumMod val="75000"/>
                </a:schemeClr>
              </a:solidFill>
            </p:grpSpPr>
            <p:sp>
              <p:nvSpPr>
                <p:cNvPr id="615" name="正方形/長方形 614">
                  <a:extLst>
                    <a:ext uri="{FF2B5EF4-FFF2-40B4-BE49-F238E27FC236}">
                      <a16:creationId xmlns:a16="http://schemas.microsoft.com/office/drawing/2014/main" id="{68D08763-8C61-467D-E294-6C2FCFDF087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16" name="正方形/長方形 615">
                  <a:extLst>
                    <a:ext uri="{FF2B5EF4-FFF2-40B4-BE49-F238E27FC236}">
                      <a16:creationId xmlns:a16="http://schemas.microsoft.com/office/drawing/2014/main" id="{8457913C-7D33-F584-5D3E-D4FCF21DFEF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09" name="グループ化 608">
                <a:extLst>
                  <a:ext uri="{FF2B5EF4-FFF2-40B4-BE49-F238E27FC236}">
                    <a16:creationId xmlns:a16="http://schemas.microsoft.com/office/drawing/2014/main" id="{3CF4F180-C204-8C49-E88E-F552D28FC34E}"/>
                  </a:ext>
                </a:extLst>
              </p:cNvPr>
              <p:cNvGrpSpPr/>
              <p:nvPr/>
            </p:nvGrpSpPr>
            <p:grpSpPr>
              <a:xfrm rot="10800000">
                <a:off x="7350767" y="3819007"/>
                <a:ext cx="224572" cy="224572"/>
                <a:chOff x="3715474" y="3866498"/>
                <a:chExt cx="417600" cy="417600"/>
              </a:xfrm>
              <a:solidFill>
                <a:schemeClr val="bg2">
                  <a:lumMod val="75000"/>
                </a:schemeClr>
              </a:solidFill>
            </p:grpSpPr>
            <p:sp>
              <p:nvSpPr>
                <p:cNvPr id="613" name="正方形/長方形 612">
                  <a:extLst>
                    <a:ext uri="{FF2B5EF4-FFF2-40B4-BE49-F238E27FC236}">
                      <a16:creationId xmlns:a16="http://schemas.microsoft.com/office/drawing/2014/main" id="{84DDB858-B529-66F0-0EC0-DA5C369860E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14" name="正方形/長方形 613">
                  <a:extLst>
                    <a:ext uri="{FF2B5EF4-FFF2-40B4-BE49-F238E27FC236}">
                      <a16:creationId xmlns:a16="http://schemas.microsoft.com/office/drawing/2014/main" id="{FE589172-B683-E91E-4170-CF9D71662B6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10" name="グループ化 609">
                <a:extLst>
                  <a:ext uri="{FF2B5EF4-FFF2-40B4-BE49-F238E27FC236}">
                    <a16:creationId xmlns:a16="http://schemas.microsoft.com/office/drawing/2014/main" id="{5B33E487-F5E1-3E67-551A-FD5510ED15A9}"/>
                  </a:ext>
                </a:extLst>
              </p:cNvPr>
              <p:cNvGrpSpPr/>
              <p:nvPr/>
            </p:nvGrpSpPr>
            <p:grpSpPr>
              <a:xfrm rot="10800000">
                <a:off x="6468055" y="3819007"/>
                <a:ext cx="224572" cy="224572"/>
                <a:chOff x="3715474" y="3866498"/>
                <a:chExt cx="417600" cy="417600"/>
              </a:xfrm>
              <a:solidFill>
                <a:schemeClr val="bg2">
                  <a:lumMod val="75000"/>
                </a:schemeClr>
              </a:solidFill>
            </p:grpSpPr>
            <p:sp>
              <p:nvSpPr>
                <p:cNvPr id="611" name="正方形/長方形 610">
                  <a:extLst>
                    <a:ext uri="{FF2B5EF4-FFF2-40B4-BE49-F238E27FC236}">
                      <a16:creationId xmlns:a16="http://schemas.microsoft.com/office/drawing/2014/main" id="{16BA5234-CEA8-14B7-3DC0-8200E32BB5B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12" name="正方形/長方形 611">
                  <a:extLst>
                    <a:ext uri="{FF2B5EF4-FFF2-40B4-BE49-F238E27FC236}">
                      <a16:creationId xmlns:a16="http://schemas.microsoft.com/office/drawing/2014/main" id="{3E3FD1FB-1921-7A18-4436-7799131E1CE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3" name="グループ化 502">
              <a:extLst>
                <a:ext uri="{FF2B5EF4-FFF2-40B4-BE49-F238E27FC236}">
                  <a16:creationId xmlns:a16="http://schemas.microsoft.com/office/drawing/2014/main" id="{E5662B82-44A8-7C6A-523D-15873EE0349E}"/>
                </a:ext>
              </a:extLst>
            </p:cNvPr>
            <p:cNvGrpSpPr/>
            <p:nvPr/>
          </p:nvGrpSpPr>
          <p:grpSpPr>
            <a:xfrm>
              <a:off x="9454752" y="4257475"/>
              <a:ext cx="1107284" cy="634764"/>
              <a:chOff x="6468055" y="3408815"/>
              <a:chExt cx="1107284" cy="634764"/>
            </a:xfrm>
          </p:grpSpPr>
          <p:grpSp>
            <p:nvGrpSpPr>
              <p:cNvPr id="587" name="グループ化 586">
                <a:extLst>
                  <a:ext uri="{FF2B5EF4-FFF2-40B4-BE49-F238E27FC236}">
                    <a16:creationId xmlns:a16="http://schemas.microsoft.com/office/drawing/2014/main" id="{463AE62A-BAEE-DABB-5B1B-A9254D48D2B9}"/>
                  </a:ext>
                </a:extLst>
              </p:cNvPr>
              <p:cNvGrpSpPr/>
              <p:nvPr/>
            </p:nvGrpSpPr>
            <p:grpSpPr>
              <a:xfrm rot="10800000">
                <a:off x="6909411" y="3408815"/>
                <a:ext cx="224572" cy="224572"/>
                <a:chOff x="3715474" y="3866498"/>
                <a:chExt cx="417600" cy="417600"/>
              </a:xfrm>
              <a:solidFill>
                <a:schemeClr val="bg2">
                  <a:lumMod val="75000"/>
                </a:schemeClr>
              </a:solidFill>
            </p:grpSpPr>
            <p:sp>
              <p:nvSpPr>
                <p:cNvPr id="603" name="正方形/長方形 602">
                  <a:extLst>
                    <a:ext uri="{FF2B5EF4-FFF2-40B4-BE49-F238E27FC236}">
                      <a16:creationId xmlns:a16="http://schemas.microsoft.com/office/drawing/2014/main" id="{AC672725-546B-9F09-49D0-8D2D019B783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04" name="正方形/長方形 603">
                  <a:extLst>
                    <a:ext uri="{FF2B5EF4-FFF2-40B4-BE49-F238E27FC236}">
                      <a16:creationId xmlns:a16="http://schemas.microsoft.com/office/drawing/2014/main" id="{94CB6CC4-691C-41A4-A18C-A31118F8E6D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88" name="グループ化 587">
                <a:extLst>
                  <a:ext uri="{FF2B5EF4-FFF2-40B4-BE49-F238E27FC236}">
                    <a16:creationId xmlns:a16="http://schemas.microsoft.com/office/drawing/2014/main" id="{20346DE3-ACEC-6632-5247-89C8EF0A0EEF}"/>
                  </a:ext>
                </a:extLst>
              </p:cNvPr>
              <p:cNvGrpSpPr/>
              <p:nvPr/>
            </p:nvGrpSpPr>
            <p:grpSpPr>
              <a:xfrm rot="10800000">
                <a:off x="7350767" y="3408815"/>
                <a:ext cx="224572" cy="224572"/>
                <a:chOff x="3715474" y="3866498"/>
                <a:chExt cx="417600" cy="417600"/>
              </a:xfrm>
              <a:solidFill>
                <a:schemeClr val="bg2">
                  <a:lumMod val="75000"/>
                </a:schemeClr>
              </a:solidFill>
            </p:grpSpPr>
            <p:sp>
              <p:nvSpPr>
                <p:cNvPr id="601" name="正方形/長方形 600">
                  <a:extLst>
                    <a:ext uri="{FF2B5EF4-FFF2-40B4-BE49-F238E27FC236}">
                      <a16:creationId xmlns:a16="http://schemas.microsoft.com/office/drawing/2014/main" id="{6255DF96-D396-B666-4511-B0AA937AA1F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02" name="正方形/長方形 601">
                  <a:extLst>
                    <a:ext uri="{FF2B5EF4-FFF2-40B4-BE49-F238E27FC236}">
                      <a16:creationId xmlns:a16="http://schemas.microsoft.com/office/drawing/2014/main" id="{93AE3C2C-E437-1246-4ABE-E6D886278AE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89" name="グループ化 588">
                <a:extLst>
                  <a:ext uri="{FF2B5EF4-FFF2-40B4-BE49-F238E27FC236}">
                    <a16:creationId xmlns:a16="http://schemas.microsoft.com/office/drawing/2014/main" id="{4B0BB689-D668-BA75-A37A-794EC5F32A75}"/>
                  </a:ext>
                </a:extLst>
              </p:cNvPr>
              <p:cNvGrpSpPr/>
              <p:nvPr/>
            </p:nvGrpSpPr>
            <p:grpSpPr>
              <a:xfrm rot="10800000">
                <a:off x="6468055" y="3408815"/>
                <a:ext cx="224572" cy="224572"/>
                <a:chOff x="3715474" y="3866498"/>
                <a:chExt cx="417600" cy="417600"/>
              </a:xfrm>
              <a:solidFill>
                <a:schemeClr val="bg2">
                  <a:lumMod val="75000"/>
                </a:schemeClr>
              </a:solidFill>
            </p:grpSpPr>
            <p:sp>
              <p:nvSpPr>
                <p:cNvPr id="599" name="正方形/長方形 598">
                  <a:extLst>
                    <a:ext uri="{FF2B5EF4-FFF2-40B4-BE49-F238E27FC236}">
                      <a16:creationId xmlns:a16="http://schemas.microsoft.com/office/drawing/2014/main" id="{5E7A40E0-567E-371C-4660-C530B65DC7E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00" name="正方形/長方形 599">
                  <a:extLst>
                    <a:ext uri="{FF2B5EF4-FFF2-40B4-BE49-F238E27FC236}">
                      <a16:creationId xmlns:a16="http://schemas.microsoft.com/office/drawing/2014/main" id="{A6A13DBB-6378-073A-C717-2047FD2F2E5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90" name="グループ化 589">
                <a:extLst>
                  <a:ext uri="{FF2B5EF4-FFF2-40B4-BE49-F238E27FC236}">
                    <a16:creationId xmlns:a16="http://schemas.microsoft.com/office/drawing/2014/main" id="{68CCE9B1-CA34-27AF-C1A8-B964E7D8DC4F}"/>
                  </a:ext>
                </a:extLst>
              </p:cNvPr>
              <p:cNvGrpSpPr/>
              <p:nvPr/>
            </p:nvGrpSpPr>
            <p:grpSpPr>
              <a:xfrm rot="10800000">
                <a:off x="6909411" y="3819007"/>
                <a:ext cx="224572" cy="224572"/>
                <a:chOff x="3715474" y="3866498"/>
                <a:chExt cx="417600" cy="417600"/>
              </a:xfrm>
              <a:solidFill>
                <a:schemeClr val="bg2">
                  <a:lumMod val="75000"/>
                </a:schemeClr>
              </a:solidFill>
            </p:grpSpPr>
            <p:sp>
              <p:nvSpPr>
                <p:cNvPr id="597" name="正方形/長方形 596">
                  <a:extLst>
                    <a:ext uri="{FF2B5EF4-FFF2-40B4-BE49-F238E27FC236}">
                      <a16:creationId xmlns:a16="http://schemas.microsoft.com/office/drawing/2014/main" id="{192C951C-442A-9BCD-588B-35C9694F5EE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98" name="正方形/長方形 597">
                  <a:extLst>
                    <a:ext uri="{FF2B5EF4-FFF2-40B4-BE49-F238E27FC236}">
                      <a16:creationId xmlns:a16="http://schemas.microsoft.com/office/drawing/2014/main" id="{3EFE732D-77A4-02A2-0356-E5A2A99E5D6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91" name="グループ化 590">
                <a:extLst>
                  <a:ext uri="{FF2B5EF4-FFF2-40B4-BE49-F238E27FC236}">
                    <a16:creationId xmlns:a16="http://schemas.microsoft.com/office/drawing/2014/main" id="{6B3F6B74-A103-913C-11EE-C7D2890CBCC4}"/>
                  </a:ext>
                </a:extLst>
              </p:cNvPr>
              <p:cNvGrpSpPr/>
              <p:nvPr/>
            </p:nvGrpSpPr>
            <p:grpSpPr>
              <a:xfrm rot="10800000">
                <a:off x="7350767" y="3819007"/>
                <a:ext cx="224572" cy="224572"/>
                <a:chOff x="3715474" y="3866498"/>
                <a:chExt cx="417600" cy="417600"/>
              </a:xfrm>
              <a:solidFill>
                <a:schemeClr val="bg2">
                  <a:lumMod val="75000"/>
                </a:schemeClr>
              </a:solidFill>
            </p:grpSpPr>
            <p:sp>
              <p:nvSpPr>
                <p:cNvPr id="595" name="正方形/長方形 594">
                  <a:extLst>
                    <a:ext uri="{FF2B5EF4-FFF2-40B4-BE49-F238E27FC236}">
                      <a16:creationId xmlns:a16="http://schemas.microsoft.com/office/drawing/2014/main" id="{28454149-99C2-FADE-A0B4-B714E90EE61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96" name="正方形/長方形 595">
                  <a:extLst>
                    <a:ext uri="{FF2B5EF4-FFF2-40B4-BE49-F238E27FC236}">
                      <a16:creationId xmlns:a16="http://schemas.microsoft.com/office/drawing/2014/main" id="{5ED2BFCE-6BAA-BC8C-4DE8-FB2B4152EF4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92" name="グループ化 591">
                <a:extLst>
                  <a:ext uri="{FF2B5EF4-FFF2-40B4-BE49-F238E27FC236}">
                    <a16:creationId xmlns:a16="http://schemas.microsoft.com/office/drawing/2014/main" id="{B77A7878-DBF4-5B94-ACE9-8A8EC6D88444}"/>
                  </a:ext>
                </a:extLst>
              </p:cNvPr>
              <p:cNvGrpSpPr/>
              <p:nvPr/>
            </p:nvGrpSpPr>
            <p:grpSpPr>
              <a:xfrm rot="10800000">
                <a:off x="6468055" y="3819007"/>
                <a:ext cx="224572" cy="224572"/>
                <a:chOff x="3715474" y="3866498"/>
                <a:chExt cx="417600" cy="417600"/>
              </a:xfrm>
              <a:solidFill>
                <a:schemeClr val="bg2">
                  <a:lumMod val="75000"/>
                </a:schemeClr>
              </a:solidFill>
            </p:grpSpPr>
            <p:sp>
              <p:nvSpPr>
                <p:cNvPr id="593" name="正方形/長方形 592">
                  <a:extLst>
                    <a:ext uri="{FF2B5EF4-FFF2-40B4-BE49-F238E27FC236}">
                      <a16:creationId xmlns:a16="http://schemas.microsoft.com/office/drawing/2014/main" id="{B13ECA0C-F149-31F9-EF14-C872683C669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94" name="正方形/長方形 593">
                  <a:extLst>
                    <a:ext uri="{FF2B5EF4-FFF2-40B4-BE49-F238E27FC236}">
                      <a16:creationId xmlns:a16="http://schemas.microsoft.com/office/drawing/2014/main" id="{AC167100-9444-2639-0352-40DD524E7F2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4" name="グループ化 503">
              <a:extLst>
                <a:ext uri="{FF2B5EF4-FFF2-40B4-BE49-F238E27FC236}">
                  <a16:creationId xmlns:a16="http://schemas.microsoft.com/office/drawing/2014/main" id="{F4C4B8D5-FCA6-7D2C-485A-39533C94B80C}"/>
                </a:ext>
              </a:extLst>
            </p:cNvPr>
            <p:cNvGrpSpPr/>
            <p:nvPr/>
          </p:nvGrpSpPr>
          <p:grpSpPr>
            <a:xfrm>
              <a:off x="6504214" y="5076525"/>
              <a:ext cx="1107284" cy="634764"/>
              <a:chOff x="6468055" y="3408815"/>
              <a:chExt cx="1107284" cy="634764"/>
            </a:xfrm>
          </p:grpSpPr>
          <p:grpSp>
            <p:nvGrpSpPr>
              <p:cNvPr id="569" name="グループ化 568">
                <a:extLst>
                  <a:ext uri="{FF2B5EF4-FFF2-40B4-BE49-F238E27FC236}">
                    <a16:creationId xmlns:a16="http://schemas.microsoft.com/office/drawing/2014/main" id="{745F9618-FF21-680C-126D-324EA5EF014C}"/>
                  </a:ext>
                </a:extLst>
              </p:cNvPr>
              <p:cNvGrpSpPr/>
              <p:nvPr/>
            </p:nvGrpSpPr>
            <p:grpSpPr>
              <a:xfrm rot="10800000">
                <a:off x="6909411" y="3408815"/>
                <a:ext cx="224572" cy="224572"/>
                <a:chOff x="3715474" y="3866498"/>
                <a:chExt cx="417600" cy="417600"/>
              </a:xfrm>
              <a:solidFill>
                <a:schemeClr val="bg2">
                  <a:lumMod val="75000"/>
                </a:schemeClr>
              </a:solidFill>
            </p:grpSpPr>
            <p:sp>
              <p:nvSpPr>
                <p:cNvPr id="585" name="正方形/長方形 584">
                  <a:extLst>
                    <a:ext uri="{FF2B5EF4-FFF2-40B4-BE49-F238E27FC236}">
                      <a16:creationId xmlns:a16="http://schemas.microsoft.com/office/drawing/2014/main" id="{3A746111-DEA7-BA74-B46F-3EA8EAD5810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86" name="正方形/長方形 585">
                  <a:extLst>
                    <a:ext uri="{FF2B5EF4-FFF2-40B4-BE49-F238E27FC236}">
                      <a16:creationId xmlns:a16="http://schemas.microsoft.com/office/drawing/2014/main" id="{D1CDFB80-0C0D-663A-FBC8-321B1E651A6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70" name="グループ化 569">
                <a:extLst>
                  <a:ext uri="{FF2B5EF4-FFF2-40B4-BE49-F238E27FC236}">
                    <a16:creationId xmlns:a16="http://schemas.microsoft.com/office/drawing/2014/main" id="{D147EB86-F2CD-F8D8-5F13-CC506D7E4311}"/>
                  </a:ext>
                </a:extLst>
              </p:cNvPr>
              <p:cNvGrpSpPr/>
              <p:nvPr/>
            </p:nvGrpSpPr>
            <p:grpSpPr>
              <a:xfrm rot="10800000">
                <a:off x="7350767" y="3408815"/>
                <a:ext cx="224572" cy="224572"/>
                <a:chOff x="3715474" y="3866498"/>
                <a:chExt cx="417600" cy="417600"/>
              </a:xfrm>
              <a:solidFill>
                <a:schemeClr val="bg2">
                  <a:lumMod val="75000"/>
                </a:schemeClr>
              </a:solidFill>
            </p:grpSpPr>
            <p:sp>
              <p:nvSpPr>
                <p:cNvPr id="583" name="正方形/長方形 582">
                  <a:extLst>
                    <a:ext uri="{FF2B5EF4-FFF2-40B4-BE49-F238E27FC236}">
                      <a16:creationId xmlns:a16="http://schemas.microsoft.com/office/drawing/2014/main" id="{0EADD43B-276C-3238-EDF8-62D49E92ED4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84" name="正方形/長方形 583">
                  <a:extLst>
                    <a:ext uri="{FF2B5EF4-FFF2-40B4-BE49-F238E27FC236}">
                      <a16:creationId xmlns:a16="http://schemas.microsoft.com/office/drawing/2014/main" id="{21A82C70-01DA-6809-D85E-9A457390BE8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71" name="グループ化 570">
                <a:extLst>
                  <a:ext uri="{FF2B5EF4-FFF2-40B4-BE49-F238E27FC236}">
                    <a16:creationId xmlns:a16="http://schemas.microsoft.com/office/drawing/2014/main" id="{DDFDCF70-0CBB-52C6-56E7-2F15E4824162}"/>
                  </a:ext>
                </a:extLst>
              </p:cNvPr>
              <p:cNvGrpSpPr/>
              <p:nvPr/>
            </p:nvGrpSpPr>
            <p:grpSpPr>
              <a:xfrm rot="10800000">
                <a:off x="6468055" y="3408815"/>
                <a:ext cx="224572" cy="224572"/>
                <a:chOff x="3715474" y="3866498"/>
                <a:chExt cx="417600" cy="417600"/>
              </a:xfrm>
              <a:solidFill>
                <a:schemeClr val="bg2">
                  <a:lumMod val="75000"/>
                </a:schemeClr>
              </a:solidFill>
            </p:grpSpPr>
            <p:sp>
              <p:nvSpPr>
                <p:cNvPr id="581" name="正方形/長方形 580">
                  <a:extLst>
                    <a:ext uri="{FF2B5EF4-FFF2-40B4-BE49-F238E27FC236}">
                      <a16:creationId xmlns:a16="http://schemas.microsoft.com/office/drawing/2014/main" id="{DECF7D20-1F44-7E1D-481B-34098782ECF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82" name="正方形/長方形 581">
                  <a:extLst>
                    <a:ext uri="{FF2B5EF4-FFF2-40B4-BE49-F238E27FC236}">
                      <a16:creationId xmlns:a16="http://schemas.microsoft.com/office/drawing/2014/main" id="{B67000B6-76C2-5922-1AF7-06074133D54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72" name="グループ化 571">
                <a:extLst>
                  <a:ext uri="{FF2B5EF4-FFF2-40B4-BE49-F238E27FC236}">
                    <a16:creationId xmlns:a16="http://schemas.microsoft.com/office/drawing/2014/main" id="{F40DC2D9-1FBD-93A6-D3A1-382FBD3FE528}"/>
                  </a:ext>
                </a:extLst>
              </p:cNvPr>
              <p:cNvGrpSpPr/>
              <p:nvPr/>
            </p:nvGrpSpPr>
            <p:grpSpPr>
              <a:xfrm rot="10800000">
                <a:off x="6909411" y="3819007"/>
                <a:ext cx="224572" cy="224572"/>
                <a:chOff x="3715474" y="3866498"/>
                <a:chExt cx="417600" cy="417600"/>
              </a:xfrm>
              <a:solidFill>
                <a:schemeClr val="bg2">
                  <a:lumMod val="75000"/>
                </a:schemeClr>
              </a:solidFill>
            </p:grpSpPr>
            <p:sp>
              <p:nvSpPr>
                <p:cNvPr id="579" name="正方形/長方形 578">
                  <a:extLst>
                    <a:ext uri="{FF2B5EF4-FFF2-40B4-BE49-F238E27FC236}">
                      <a16:creationId xmlns:a16="http://schemas.microsoft.com/office/drawing/2014/main" id="{B352C295-3C9F-DFDB-9A61-8B7A999368B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80" name="正方形/長方形 579">
                  <a:extLst>
                    <a:ext uri="{FF2B5EF4-FFF2-40B4-BE49-F238E27FC236}">
                      <a16:creationId xmlns:a16="http://schemas.microsoft.com/office/drawing/2014/main" id="{E1FE620C-3E24-394A-E85E-02B0D415C2D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73" name="グループ化 572">
                <a:extLst>
                  <a:ext uri="{FF2B5EF4-FFF2-40B4-BE49-F238E27FC236}">
                    <a16:creationId xmlns:a16="http://schemas.microsoft.com/office/drawing/2014/main" id="{9F94A1F1-AE3B-DC26-9CDA-B37071A965C1}"/>
                  </a:ext>
                </a:extLst>
              </p:cNvPr>
              <p:cNvGrpSpPr/>
              <p:nvPr/>
            </p:nvGrpSpPr>
            <p:grpSpPr>
              <a:xfrm rot="10800000">
                <a:off x="7350767" y="3819007"/>
                <a:ext cx="224572" cy="224572"/>
                <a:chOff x="3715474" y="3866498"/>
                <a:chExt cx="417600" cy="417600"/>
              </a:xfrm>
              <a:solidFill>
                <a:schemeClr val="bg2">
                  <a:lumMod val="75000"/>
                </a:schemeClr>
              </a:solidFill>
            </p:grpSpPr>
            <p:sp>
              <p:nvSpPr>
                <p:cNvPr id="577" name="正方形/長方形 576">
                  <a:extLst>
                    <a:ext uri="{FF2B5EF4-FFF2-40B4-BE49-F238E27FC236}">
                      <a16:creationId xmlns:a16="http://schemas.microsoft.com/office/drawing/2014/main" id="{CB990F6E-19F9-CD02-2572-EB5DCBDDF19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78" name="正方形/長方形 577">
                  <a:extLst>
                    <a:ext uri="{FF2B5EF4-FFF2-40B4-BE49-F238E27FC236}">
                      <a16:creationId xmlns:a16="http://schemas.microsoft.com/office/drawing/2014/main" id="{4917CA16-5B67-A1D7-67CC-E871A687100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74" name="グループ化 573">
                <a:extLst>
                  <a:ext uri="{FF2B5EF4-FFF2-40B4-BE49-F238E27FC236}">
                    <a16:creationId xmlns:a16="http://schemas.microsoft.com/office/drawing/2014/main" id="{E8C35484-EC11-0026-9154-2438315056C1}"/>
                  </a:ext>
                </a:extLst>
              </p:cNvPr>
              <p:cNvGrpSpPr/>
              <p:nvPr/>
            </p:nvGrpSpPr>
            <p:grpSpPr>
              <a:xfrm rot="10800000">
                <a:off x="6468055" y="3819007"/>
                <a:ext cx="224572" cy="224572"/>
                <a:chOff x="3715474" y="3866498"/>
                <a:chExt cx="417600" cy="417600"/>
              </a:xfrm>
              <a:solidFill>
                <a:schemeClr val="bg2">
                  <a:lumMod val="75000"/>
                </a:schemeClr>
              </a:solidFill>
            </p:grpSpPr>
            <p:sp>
              <p:nvSpPr>
                <p:cNvPr id="575" name="正方形/長方形 574">
                  <a:extLst>
                    <a:ext uri="{FF2B5EF4-FFF2-40B4-BE49-F238E27FC236}">
                      <a16:creationId xmlns:a16="http://schemas.microsoft.com/office/drawing/2014/main" id="{C134CEA0-736A-4B2E-B585-5BC4F0E8049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76" name="正方形/長方形 575">
                  <a:extLst>
                    <a:ext uri="{FF2B5EF4-FFF2-40B4-BE49-F238E27FC236}">
                      <a16:creationId xmlns:a16="http://schemas.microsoft.com/office/drawing/2014/main" id="{8FD75175-6F39-1193-6A3D-81CEE9FCCA4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5" name="グループ化 504">
              <a:extLst>
                <a:ext uri="{FF2B5EF4-FFF2-40B4-BE49-F238E27FC236}">
                  <a16:creationId xmlns:a16="http://schemas.microsoft.com/office/drawing/2014/main" id="{936BDA07-D520-3118-D351-DF6F78F8C313}"/>
                </a:ext>
              </a:extLst>
            </p:cNvPr>
            <p:cNvGrpSpPr/>
            <p:nvPr/>
          </p:nvGrpSpPr>
          <p:grpSpPr>
            <a:xfrm>
              <a:off x="7978752" y="5076525"/>
              <a:ext cx="1107284" cy="634764"/>
              <a:chOff x="6468055" y="3408815"/>
              <a:chExt cx="1107284" cy="634764"/>
            </a:xfrm>
          </p:grpSpPr>
          <p:grpSp>
            <p:nvGrpSpPr>
              <p:cNvPr id="551" name="グループ化 550">
                <a:extLst>
                  <a:ext uri="{FF2B5EF4-FFF2-40B4-BE49-F238E27FC236}">
                    <a16:creationId xmlns:a16="http://schemas.microsoft.com/office/drawing/2014/main" id="{19CEE708-FE1F-6791-3B5B-E1917D1A1D21}"/>
                  </a:ext>
                </a:extLst>
              </p:cNvPr>
              <p:cNvGrpSpPr/>
              <p:nvPr/>
            </p:nvGrpSpPr>
            <p:grpSpPr>
              <a:xfrm rot="10800000">
                <a:off x="6909411" y="3408815"/>
                <a:ext cx="224572" cy="224572"/>
                <a:chOff x="3715474" y="3866498"/>
                <a:chExt cx="417600" cy="417600"/>
              </a:xfrm>
              <a:solidFill>
                <a:schemeClr val="bg2">
                  <a:lumMod val="75000"/>
                </a:schemeClr>
              </a:solidFill>
            </p:grpSpPr>
            <p:sp>
              <p:nvSpPr>
                <p:cNvPr id="567" name="正方形/長方形 566">
                  <a:extLst>
                    <a:ext uri="{FF2B5EF4-FFF2-40B4-BE49-F238E27FC236}">
                      <a16:creationId xmlns:a16="http://schemas.microsoft.com/office/drawing/2014/main" id="{08B40517-A46D-54A5-52B1-40359D2C836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68" name="正方形/長方形 567">
                  <a:extLst>
                    <a:ext uri="{FF2B5EF4-FFF2-40B4-BE49-F238E27FC236}">
                      <a16:creationId xmlns:a16="http://schemas.microsoft.com/office/drawing/2014/main" id="{EE0ABA77-E50E-1483-F0BE-4BE5C47C4C0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52" name="グループ化 551">
                <a:extLst>
                  <a:ext uri="{FF2B5EF4-FFF2-40B4-BE49-F238E27FC236}">
                    <a16:creationId xmlns:a16="http://schemas.microsoft.com/office/drawing/2014/main" id="{FD02EB55-4D38-F46D-B9A2-C894278E2A6E}"/>
                  </a:ext>
                </a:extLst>
              </p:cNvPr>
              <p:cNvGrpSpPr/>
              <p:nvPr/>
            </p:nvGrpSpPr>
            <p:grpSpPr>
              <a:xfrm rot="10800000">
                <a:off x="7350767" y="3408815"/>
                <a:ext cx="224572" cy="224572"/>
                <a:chOff x="3715474" y="3866498"/>
                <a:chExt cx="417600" cy="417600"/>
              </a:xfrm>
              <a:solidFill>
                <a:schemeClr val="bg2">
                  <a:lumMod val="75000"/>
                </a:schemeClr>
              </a:solidFill>
            </p:grpSpPr>
            <p:sp>
              <p:nvSpPr>
                <p:cNvPr id="565" name="正方形/長方形 564">
                  <a:extLst>
                    <a:ext uri="{FF2B5EF4-FFF2-40B4-BE49-F238E27FC236}">
                      <a16:creationId xmlns:a16="http://schemas.microsoft.com/office/drawing/2014/main" id="{58A4429A-972A-3AC2-AEEC-75DDC73C5B5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66" name="正方形/長方形 565">
                  <a:extLst>
                    <a:ext uri="{FF2B5EF4-FFF2-40B4-BE49-F238E27FC236}">
                      <a16:creationId xmlns:a16="http://schemas.microsoft.com/office/drawing/2014/main" id="{AB7AFA31-5823-B0CE-C637-9437CCE1ABA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53" name="グループ化 552">
                <a:extLst>
                  <a:ext uri="{FF2B5EF4-FFF2-40B4-BE49-F238E27FC236}">
                    <a16:creationId xmlns:a16="http://schemas.microsoft.com/office/drawing/2014/main" id="{1C13F13F-D49B-869A-6603-DAD804D9A823}"/>
                  </a:ext>
                </a:extLst>
              </p:cNvPr>
              <p:cNvGrpSpPr/>
              <p:nvPr/>
            </p:nvGrpSpPr>
            <p:grpSpPr>
              <a:xfrm rot="10800000">
                <a:off x="6468055" y="3408815"/>
                <a:ext cx="224572" cy="224572"/>
                <a:chOff x="3715474" y="3866498"/>
                <a:chExt cx="417600" cy="417600"/>
              </a:xfrm>
              <a:solidFill>
                <a:schemeClr val="bg2">
                  <a:lumMod val="75000"/>
                </a:schemeClr>
              </a:solidFill>
            </p:grpSpPr>
            <p:sp>
              <p:nvSpPr>
                <p:cNvPr id="563" name="正方形/長方形 562">
                  <a:extLst>
                    <a:ext uri="{FF2B5EF4-FFF2-40B4-BE49-F238E27FC236}">
                      <a16:creationId xmlns:a16="http://schemas.microsoft.com/office/drawing/2014/main" id="{5F8D7546-5928-4ADA-F6CE-0DDC390CC80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64" name="正方形/長方形 563">
                  <a:extLst>
                    <a:ext uri="{FF2B5EF4-FFF2-40B4-BE49-F238E27FC236}">
                      <a16:creationId xmlns:a16="http://schemas.microsoft.com/office/drawing/2014/main" id="{23186DC2-8902-FB15-C475-A40E9537451D}"/>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54" name="グループ化 553">
                <a:extLst>
                  <a:ext uri="{FF2B5EF4-FFF2-40B4-BE49-F238E27FC236}">
                    <a16:creationId xmlns:a16="http://schemas.microsoft.com/office/drawing/2014/main" id="{86C98A8C-523E-905F-B7F8-DE451D50231E}"/>
                  </a:ext>
                </a:extLst>
              </p:cNvPr>
              <p:cNvGrpSpPr/>
              <p:nvPr/>
            </p:nvGrpSpPr>
            <p:grpSpPr>
              <a:xfrm rot="10800000">
                <a:off x="6909411" y="3819007"/>
                <a:ext cx="224572" cy="224572"/>
                <a:chOff x="3715474" y="3866498"/>
                <a:chExt cx="417600" cy="417600"/>
              </a:xfrm>
              <a:solidFill>
                <a:schemeClr val="bg2">
                  <a:lumMod val="75000"/>
                </a:schemeClr>
              </a:solidFill>
            </p:grpSpPr>
            <p:sp>
              <p:nvSpPr>
                <p:cNvPr id="561" name="正方形/長方形 560">
                  <a:extLst>
                    <a:ext uri="{FF2B5EF4-FFF2-40B4-BE49-F238E27FC236}">
                      <a16:creationId xmlns:a16="http://schemas.microsoft.com/office/drawing/2014/main" id="{596FEF3F-68AB-1604-D619-83921B11E20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62" name="正方形/長方形 561">
                  <a:extLst>
                    <a:ext uri="{FF2B5EF4-FFF2-40B4-BE49-F238E27FC236}">
                      <a16:creationId xmlns:a16="http://schemas.microsoft.com/office/drawing/2014/main" id="{490D141B-53B5-D611-3865-274016F04A6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55" name="グループ化 554">
                <a:extLst>
                  <a:ext uri="{FF2B5EF4-FFF2-40B4-BE49-F238E27FC236}">
                    <a16:creationId xmlns:a16="http://schemas.microsoft.com/office/drawing/2014/main" id="{DFB912BB-1B7A-439E-26CE-DE369CF2B158}"/>
                  </a:ext>
                </a:extLst>
              </p:cNvPr>
              <p:cNvGrpSpPr/>
              <p:nvPr/>
            </p:nvGrpSpPr>
            <p:grpSpPr>
              <a:xfrm rot="10800000">
                <a:off x="7350767" y="3819007"/>
                <a:ext cx="224572" cy="224572"/>
                <a:chOff x="3715474" y="3866498"/>
                <a:chExt cx="417600" cy="417600"/>
              </a:xfrm>
              <a:solidFill>
                <a:schemeClr val="bg2">
                  <a:lumMod val="75000"/>
                </a:schemeClr>
              </a:solidFill>
            </p:grpSpPr>
            <p:sp>
              <p:nvSpPr>
                <p:cNvPr id="559" name="正方形/長方形 558">
                  <a:extLst>
                    <a:ext uri="{FF2B5EF4-FFF2-40B4-BE49-F238E27FC236}">
                      <a16:creationId xmlns:a16="http://schemas.microsoft.com/office/drawing/2014/main" id="{DB6142B5-8448-0889-20D1-2D4F5EF0B24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60" name="正方形/長方形 559">
                  <a:extLst>
                    <a:ext uri="{FF2B5EF4-FFF2-40B4-BE49-F238E27FC236}">
                      <a16:creationId xmlns:a16="http://schemas.microsoft.com/office/drawing/2014/main" id="{BC98FA39-A563-A86E-802F-888588AC1AC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56" name="グループ化 555">
                <a:extLst>
                  <a:ext uri="{FF2B5EF4-FFF2-40B4-BE49-F238E27FC236}">
                    <a16:creationId xmlns:a16="http://schemas.microsoft.com/office/drawing/2014/main" id="{30946DCE-4D1D-1651-953A-3FEEB14388C6}"/>
                  </a:ext>
                </a:extLst>
              </p:cNvPr>
              <p:cNvGrpSpPr/>
              <p:nvPr/>
            </p:nvGrpSpPr>
            <p:grpSpPr>
              <a:xfrm rot="10800000">
                <a:off x="6468055" y="3819007"/>
                <a:ext cx="224572" cy="224572"/>
                <a:chOff x="3715474" y="3866498"/>
                <a:chExt cx="417600" cy="417600"/>
              </a:xfrm>
              <a:solidFill>
                <a:schemeClr val="bg2">
                  <a:lumMod val="75000"/>
                </a:schemeClr>
              </a:solidFill>
            </p:grpSpPr>
            <p:sp>
              <p:nvSpPr>
                <p:cNvPr id="557" name="正方形/長方形 556">
                  <a:extLst>
                    <a:ext uri="{FF2B5EF4-FFF2-40B4-BE49-F238E27FC236}">
                      <a16:creationId xmlns:a16="http://schemas.microsoft.com/office/drawing/2014/main" id="{E6E99D34-14E8-6EAA-E282-1A4F41C10F7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58" name="正方形/長方形 557">
                  <a:extLst>
                    <a:ext uri="{FF2B5EF4-FFF2-40B4-BE49-F238E27FC236}">
                      <a16:creationId xmlns:a16="http://schemas.microsoft.com/office/drawing/2014/main" id="{2FE64B62-BFB1-C520-12FB-F60695627312}"/>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06" name="グループ化 505">
              <a:extLst>
                <a:ext uri="{FF2B5EF4-FFF2-40B4-BE49-F238E27FC236}">
                  <a16:creationId xmlns:a16="http://schemas.microsoft.com/office/drawing/2014/main" id="{D740D9FB-A823-1342-DE8B-4A846FD1C33F}"/>
                </a:ext>
              </a:extLst>
            </p:cNvPr>
            <p:cNvGrpSpPr/>
            <p:nvPr/>
          </p:nvGrpSpPr>
          <p:grpSpPr>
            <a:xfrm>
              <a:off x="9454752" y="5076525"/>
              <a:ext cx="1107284" cy="634764"/>
              <a:chOff x="6468055" y="3408815"/>
              <a:chExt cx="1107284" cy="634764"/>
            </a:xfrm>
          </p:grpSpPr>
          <p:grpSp>
            <p:nvGrpSpPr>
              <p:cNvPr id="533" name="グループ化 532">
                <a:extLst>
                  <a:ext uri="{FF2B5EF4-FFF2-40B4-BE49-F238E27FC236}">
                    <a16:creationId xmlns:a16="http://schemas.microsoft.com/office/drawing/2014/main" id="{F5356DDA-9B2D-5C00-A6DE-D1213734A958}"/>
                  </a:ext>
                </a:extLst>
              </p:cNvPr>
              <p:cNvGrpSpPr/>
              <p:nvPr/>
            </p:nvGrpSpPr>
            <p:grpSpPr>
              <a:xfrm rot="10800000">
                <a:off x="6909411" y="3408815"/>
                <a:ext cx="224572" cy="224572"/>
                <a:chOff x="3715474" y="3866498"/>
                <a:chExt cx="417600" cy="417600"/>
              </a:xfrm>
              <a:solidFill>
                <a:schemeClr val="bg2">
                  <a:lumMod val="75000"/>
                </a:schemeClr>
              </a:solidFill>
            </p:grpSpPr>
            <p:sp>
              <p:nvSpPr>
                <p:cNvPr id="549" name="正方形/長方形 548">
                  <a:extLst>
                    <a:ext uri="{FF2B5EF4-FFF2-40B4-BE49-F238E27FC236}">
                      <a16:creationId xmlns:a16="http://schemas.microsoft.com/office/drawing/2014/main" id="{91A6F618-D15F-3AA7-440C-A81DC24F97D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50" name="正方形/長方形 549">
                  <a:extLst>
                    <a:ext uri="{FF2B5EF4-FFF2-40B4-BE49-F238E27FC236}">
                      <a16:creationId xmlns:a16="http://schemas.microsoft.com/office/drawing/2014/main" id="{782C9652-BBB9-E801-0C76-C182A13ED02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34" name="グループ化 533">
                <a:extLst>
                  <a:ext uri="{FF2B5EF4-FFF2-40B4-BE49-F238E27FC236}">
                    <a16:creationId xmlns:a16="http://schemas.microsoft.com/office/drawing/2014/main" id="{C29014EA-35D7-1B3F-C2FB-768D8B699DA2}"/>
                  </a:ext>
                </a:extLst>
              </p:cNvPr>
              <p:cNvGrpSpPr/>
              <p:nvPr/>
            </p:nvGrpSpPr>
            <p:grpSpPr>
              <a:xfrm rot="10800000">
                <a:off x="7350767" y="3408815"/>
                <a:ext cx="224572" cy="224572"/>
                <a:chOff x="3715474" y="3866498"/>
                <a:chExt cx="417600" cy="417600"/>
              </a:xfrm>
              <a:solidFill>
                <a:schemeClr val="bg2">
                  <a:lumMod val="75000"/>
                </a:schemeClr>
              </a:solidFill>
            </p:grpSpPr>
            <p:sp>
              <p:nvSpPr>
                <p:cNvPr id="547" name="正方形/長方形 546">
                  <a:extLst>
                    <a:ext uri="{FF2B5EF4-FFF2-40B4-BE49-F238E27FC236}">
                      <a16:creationId xmlns:a16="http://schemas.microsoft.com/office/drawing/2014/main" id="{0D99A6C8-5E6E-5173-6115-A1FF1AE0747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48" name="正方形/長方形 547">
                  <a:extLst>
                    <a:ext uri="{FF2B5EF4-FFF2-40B4-BE49-F238E27FC236}">
                      <a16:creationId xmlns:a16="http://schemas.microsoft.com/office/drawing/2014/main" id="{8240D9F2-7362-9E22-5851-CC9494E2A07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35" name="グループ化 534">
                <a:extLst>
                  <a:ext uri="{FF2B5EF4-FFF2-40B4-BE49-F238E27FC236}">
                    <a16:creationId xmlns:a16="http://schemas.microsoft.com/office/drawing/2014/main" id="{5375CA2F-11C2-2E41-793C-B69E037F460B}"/>
                  </a:ext>
                </a:extLst>
              </p:cNvPr>
              <p:cNvGrpSpPr/>
              <p:nvPr/>
            </p:nvGrpSpPr>
            <p:grpSpPr>
              <a:xfrm rot="10800000">
                <a:off x="6468055" y="3408815"/>
                <a:ext cx="224572" cy="224572"/>
                <a:chOff x="3715474" y="3866498"/>
                <a:chExt cx="417600" cy="417600"/>
              </a:xfrm>
              <a:solidFill>
                <a:schemeClr val="bg2">
                  <a:lumMod val="75000"/>
                </a:schemeClr>
              </a:solidFill>
            </p:grpSpPr>
            <p:sp>
              <p:nvSpPr>
                <p:cNvPr id="545" name="正方形/長方形 544">
                  <a:extLst>
                    <a:ext uri="{FF2B5EF4-FFF2-40B4-BE49-F238E27FC236}">
                      <a16:creationId xmlns:a16="http://schemas.microsoft.com/office/drawing/2014/main" id="{7F0C5F5F-7612-794D-4C9D-DD14C7481B6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46" name="正方形/長方形 545">
                  <a:extLst>
                    <a:ext uri="{FF2B5EF4-FFF2-40B4-BE49-F238E27FC236}">
                      <a16:creationId xmlns:a16="http://schemas.microsoft.com/office/drawing/2014/main" id="{AEB5215C-5D92-71F5-BAE4-63CEA5BB314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36" name="グループ化 535">
                <a:extLst>
                  <a:ext uri="{FF2B5EF4-FFF2-40B4-BE49-F238E27FC236}">
                    <a16:creationId xmlns:a16="http://schemas.microsoft.com/office/drawing/2014/main" id="{F1E00044-B141-9B6A-96A9-19272B59E874}"/>
                  </a:ext>
                </a:extLst>
              </p:cNvPr>
              <p:cNvGrpSpPr/>
              <p:nvPr/>
            </p:nvGrpSpPr>
            <p:grpSpPr>
              <a:xfrm rot="10800000">
                <a:off x="6909411" y="3819007"/>
                <a:ext cx="224572" cy="224572"/>
                <a:chOff x="3715474" y="3866498"/>
                <a:chExt cx="417600" cy="417600"/>
              </a:xfrm>
              <a:solidFill>
                <a:schemeClr val="bg2">
                  <a:lumMod val="75000"/>
                </a:schemeClr>
              </a:solidFill>
            </p:grpSpPr>
            <p:sp>
              <p:nvSpPr>
                <p:cNvPr id="543" name="正方形/長方形 542">
                  <a:extLst>
                    <a:ext uri="{FF2B5EF4-FFF2-40B4-BE49-F238E27FC236}">
                      <a16:creationId xmlns:a16="http://schemas.microsoft.com/office/drawing/2014/main" id="{7EA79167-A93D-96F2-B476-D899DF28010A}"/>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44" name="正方形/長方形 543">
                  <a:extLst>
                    <a:ext uri="{FF2B5EF4-FFF2-40B4-BE49-F238E27FC236}">
                      <a16:creationId xmlns:a16="http://schemas.microsoft.com/office/drawing/2014/main" id="{7A5B05EE-6F85-5A80-9E20-1087CCC16BC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37" name="グループ化 536">
                <a:extLst>
                  <a:ext uri="{FF2B5EF4-FFF2-40B4-BE49-F238E27FC236}">
                    <a16:creationId xmlns:a16="http://schemas.microsoft.com/office/drawing/2014/main" id="{663D7FFF-CAFC-D394-66A0-04BCBF05EC42}"/>
                  </a:ext>
                </a:extLst>
              </p:cNvPr>
              <p:cNvGrpSpPr/>
              <p:nvPr/>
            </p:nvGrpSpPr>
            <p:grpSpPr>
              <a:xfrm rot="10800000">
                <a:off x="7350767" y="3819007"/>
                <a:ext cx="224572" cy="224572"/>
                <a:chOff x="3715474" y="3866498"/>
                <a:chExt cx="417600" cy="417600"/>
              </a:xfrm>
              <a:solidFill>
                <a:schemeClr val="bg2">
                  <a:lumMod val="75000"/>
                </a:schemeClr>
              </a:solidFill>
            </p:grpSpPr>
            <p:sp>
              <p:nvSpPr>
                <p:cNvPr id="541" name="正方形/長方形 540">
                  <a:extLst>
                    <a:ext uri="{FF2B5EF4-FFF2-40B4-BE49-F238E27FC236}">
                      <a16:creationId xmlns:a16="http://schemas.microsoft.com/office/drawing/2014/main" id="{EE148E13-F9F4-44A1-EC40-32DC50F65D2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42" name="正方形/長方形 541">
                  <a:extLst>
                    <a:ext uri="{FF2B5EF4-FFF2-40B4-BE49-F238E27FC236}">
                      <a16:creationId xmlns:a16="http://schemas.microsoft.com/office/drawing/2014/main" id="{1EE8F73B-D3B3-E0CA-2065-1AE868C99B2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38" name="グループ化 537">
                <a:extLst>
                  <a:ext uri="{FF2B5EF4-FFF2-40B4-BE49-F238E27FC236}">
                    <a16:creationId xmlns:a16="http://schemas.microsoft.com/office/drawing/2014/main" id="{99778EC0-3A99-A466-4A7D-65A478CBC0B7}"/>
                  </a:ext>
                </a:extLst>
              </p:cNvPr>
              <p:cNvGrpSpPr/>
              <p:nvPr/>
            </p:nvGrpSpPr>
            <p:grpSpPr>
              <a:xfrm rot="10800000">
                <a:off x="6468055" y="3819007"/>
                <a:ext cx="224572" cy="224572"/>
                <a:chOff x="3715474" y="3866498"/>
                <a:chExt cx="417600" cy="417600"/>
              </a:xfrm>
              <a:solidFill>
                <a:schemeClr val="bg2">
                  <a:lumMod val="75000"/>
                </a:schemeClr>
              </a:solidFill>
            </p:grpSpPr>
            <p:sp>
              <p:nvSpPr>
                <p:cNvPr id="539" name="正方形/長方形 538">
                  <a:extLst>
                    <a:ext uri="{FF2B5EF4-FFF2-40B4-BE49-F238E27FC236}">
                      <a16:creationId xmlns:a16="http://schemas.microsoft.com/office/drawing/2014/main" id="{8D1E659F-5EE4-5B91-4EB7-210DE6A0360A}"/>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40" name="正方形/長方形 539">
                  <a:extLst>
                    <a:ext uri="{FF2B5EF4-FFF2-40B4-BE49-F238E27FC236}">
                      <a16:creationId xmlns:a16="http://schemas.microsoft.com/office/drawing/2014/main" id="{4B169F64-7C48-2AB4-7713-F8412AF5968D}"/>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507" name="正方形/長方形 506">
              <a:extLst>
                <a:ext uri="{FF2B5EF4-FFF2-40B4-BE49-F238E27FC236}">
                  <a16:creationId xmlns:a16="http://schemas.microsoft.com/office/drawing/2014/main" id="{2F2DCA21-F907-9B48-2EA3-300BA5B48230}"/>
                </a:ext>
              </a:extLst>
            </p:cNvPr>
            <p:cNvSpPr/>
            <p:nvPr/>
          </p:nvSpPr>
          <p:spPr>
            <a:xfrm>
              <a:off x="8172000" y="3241946"/>
              <a:ext cx="720000" cy="360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Yu Gothic UI" panose="020B0500000000000000" pitchFamily="34" charset="-128"/>
                <a:ea typeface="Yu Gothic UI" panose="020B0500000000000000" pitchFamily="34" charset="-128"/>
              </a:endParaRPr>
            </a:p>
          </p:txBody>
        </p:sp>
        <p:sp>
          <p:nvSpPr>
            <p:cNvPr id="508" name="正方形/長方形 507">
              <a:extLst>
                <a:ext uri="{FF2B5EF4-FFF2-40B4-BE49-F238E27FC236}">
                  <a16:creationId xmlns:a16="http://schemas.microsoft.com/office/drawing/2014/main" id="{BC30FFFD-FF4B-B84F-0A2A-6BECF3E705AA}"/>
                </a:ext>
              </a:extLst>
            </p:cNvPr>
            <p:cNvSpPr/>
            <p:nvPr/>
          </p:nvSpPr>
          <p:spPr>
            <a:xfrm flipH="1">
              <a:off x="8172000" y="3301107"/>
              <a:ext cx="71999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S PGothic" panose="020B0600070205080204" pitchFamily="34" charset="-128"/>
                  <a:ea typeface="MS PGothic" panose="020B0600070205080204" pitchFamily="34" charset="-128"/>
                </a:rPr>
                <a:t>演台</a:t>
              </a:r>
            </a:p>
          </p:txBody>
        </p:sp>
        <p:sp>
          <p:nvSpPr>
            <p:cNvPr id="509" name="正方形/長方形 508">
              <a:extLst>
                <a:ext uri="{FF2B5EF4-FFF2-40B4-BE49-F238E27FC236}">
                  <a16:creationId xmlns:a16="http://schemas.microsoft.com/office/drawing/2014/main" id="{4C7404DD-D0D9-A68C-F184-709DB21F0C7D}"/>
                </a:ext>
              </a:extLst>
            </p:cNvPr>
            <p:cNvSpPr/>
            <p:nvPr/>
          </p:nvSpPr>
          <p:spPr>
            <a:xfrm>
              <a:off x="7814201" y="2694618"/>
              <a:ext cx="1433167" cy="360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Yu Gothic UI" panose="020B0500000000000000" pitchFamily="34" charset="-128"/>
                <a:ea typeface="Yu Gothic UI" panose="020B0500000000000000" pitchFamily="34" charset="-128"/>
              </a:endParaRPr>
            </a:p>
          </p:txBody>
        </p:sp>
        <p:sp>
          <p:nvSpPr>
            <p:cNvPr id="510" name="正方形/長方形 509">
              <a:extLst>
                <a:ext uri="{FF2B5EF4-FFF2-40B4-BE49-F238E27FC236}">
                  <a16:creationId xmlns:a16="http://schemas.microsoft.com/office/drawing/2014/main" id="{FED587D3-75E6-2392-CEA0-9B5F1A366054}"/>
                </a:ext>
              </a:extLst>
            </p:cNvPr>
            <p:cNvSpPr/>
            <p:nvPr/>
          </p:nvSpPr>
          <p:spPr>
            <a:xfrm flipH="1">
              <a:off x="7793953" y="2753779"/>
              <a:ext cx="147609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S PGothic" panose="020B0600070205080204" pitchFamily="34" charset="-128"/>
                  <a:ea typeface="MS PGothic" panose="020B0600070205080204" pitchFamily="34" charset="-128"/>
                </a:rPr>
                <a:t>発表者</a:t>
              </a:r>
            </a:p>
          </p:txBody>
        </p:sp>
        <p:grpSp>
          <p:nvGrpSpPr>
            <p:cNvPr id="511" name="グループ化 510">
              <a:extLst>
                <a:ext uri="{FF2B5EF4-FFF2-40B4-BE49-F238E27FC236}">
                  <a16:creationId xmlns:a16="http://schemas.microsoft.com/office/drawing/2014/main" id="{3D0FD34D-DC51-7A4F-6B7B-69B0E3749A1C}"/>
                </a:ext>
              </a:extLst>
            </p:cNvPr>
            <p:cNvGrpSpPr/>
            <p:nvPr/>
          </p:nvGrpSpPr>
          <p:grpSpPr>
            <a:xfrm>
              <a:off x="7978290" y="3865075"/>
              <a:ext cx="1107284" cy="224572"/>
              <a:chOff x="6468055" y="3819007"/>
              <a:chExt cx="1107284" cy="224572"/>
            </a:xfrm>
          </p:grpSpPr>
          <p:grpSp>
            <p:nvGrpSpPr>
              <p:cNvPr id="524" name="グループ化 523">
                <a:extLst>
                  <a:ext uri="{FF2B5EF4-FFF2-40B4-BE49-F238E27FC236}">
                    <a16:creationId xmlns:a16="http://schemas.microsoft.com/office/drawing/2014/main" id="{20835EE2-9C50-D3E2-439E-A6211226C437}"/>
                  </a:ext>
                </a:extLst>
              </p:cNvPr>
              <p:cNvGrpSpPr/>
              <p:nvPr/>
            </p:nvGrpSpPr>
            <p:grpSpPr>
              <a:xfrm rot="10800000">
                <a:off x="6909411" y="3819007"/>
                <a:ext cx="224572" cy="224572"/>
                <a:chOff x="3715474" y="3866498"/>
                <a:chExt cx="417600" cy="417600"/>
              </a:xfrm>
              <a:solidFill>
                <a:schemeClr val="bg2">
                  <a:lumMod val="75000"/>
                </a:schemeClr>
              </a:solidFill>
            </p:grpSpPr>
            <p:sp>
              <p:nvSpPr>
                <p:cNvPr id="531" name="正方形/長方形 530">
                  <a:extLst>
                    <a:ext uri="{FF2B5EF4-FFF2-40B4-BE49-F238E27FC236}">
                      <a16:creationId xmlns:a16="http://schemas.microsoft.com/office/drawing/2014/main" id="{639E9000-87C1-67F7-8845-700C425E6EF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32" name="正方形/長方形 531">
                  <a:extLst>
                    <a:ext uri="{FF2B5EF4-FFF2-40B4-BE49-F238E27FC236}">
                      <a16:creationId xmlns:a16="http://schemas.microsoft.com/office/drawing/2014/main" id="{B498867E-163A-DB51-BD69-38D400233A1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25" name="グループ化 524">
                <a:extLst>
                  <a:ext uri="{FF2B5EF4-FFF2-40B4-BE49-F238E27FC236}">
                    <a16:creationId xmlns:a16="http://schemas.microsoft.com/office/drawing/2014/main" id="{B7A4A1F1-25D3-FC70-B6CE-197852963CB9}"/>
                  </a:ext>
                </a:extLst>
              </p:cNvPr>
              <p:cNvGrpSpPr/>
              <p:nvPr/>
            </p:nvGrpSpPr>
            <p:grpSpPr>
              <a:xfrm rot="10800000">
                <a:off x="7350767" y="3819007"/>
                <a:ext cx="224572" cy="224572"/>
                <a:chOff x="3715474" y="3866498"/>
                <a:chExt cx="417600" cy="417600"/>
              </a:xfrm>
              <a:solidFill>
                <a:schemeClr val="bg2">
                  <a:lumMod val="75000"/>
                </a:schemeClr>
              </a:solidFill>
            </p:grpSpPr>
            <p:sp>
              <p:nvSpPr>
                <p:cNvPr id="529" name="正方形/長方形 528">
                  <a:extLst>
                    <a:ext uri="{FF2B5EF4-FFF2-40B4-BE49-F238E27FC236}">
                      <a16:creationId xmlns:a16="http://schemas.microsoft.com/office/drawing/2014/main" id="{168BAA43-3BE9-47D2-1A8C-66BCA37860A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30" name="正方形/長方形 529">
                  <a:extLst>
                    <a:ext uri="{FF2B5EF4-FFF2-40B4-BE49-F238E27FC236}">
                      <a16:creationId xmlns:a16="http://schemas.microsoft.com/office/drawing/2014/main" id="{846081E3-0E68-F007-58E5-43BEDCFE1CE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26" name="グループ化 525">
                <a:extLst>
                  <a:ext uri="{FF2B5EF4-FFF2-40B4-BE49-F238E27FC236}">
                    <a16:creationId xmlns:a16="http://schemas.microsoft.com/office/drawing/2014/main" id="{311DEFE1-4089-0B40-53B1-776CECBDF521}"/>
                  </a:ext>
                </a:extLst>
              </p:cNvPr>
              <p:cNvGrpSpPr/>
              <p:nvPr/>
            </p:nvGrpSpPr>
            <p:grpSpPr>
              <a:xfrm rot="10800000">
                <a:off x="6468055" y="3819007"/>
                <a:ext cx="224572" cy="224572"/>
                <a:chOff x="3715474" y="3866498"/>
                <a:chExt cx="417600" cy="417600"/>
              </a:xfrm>
              <a:solidFill>
                <a:schemeClr val="bg2">
                  <a:lumMod val="75000"/>
                </a:schemeClr>
              </a:solidFill>
            </p:grpSpPr>
            <p:sp>
              <p:nvSpPr>
                <p:cNvPr id="527" name="正方形/長方形 526">
                  <a:extLst>
                    <a:ext uri="{FF2B5EF4-FFF2-40B4-BE49-F238E27FC236}">
                      <a16:creationId xmlns:a16="http://schemas.microsoft.com/office/drawing/2014/main" id="{5D76A7BD-8395-D9C7-4779-6F5E71DEB18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28" name="正方形/長方形 527">
                  <a:extLst>
                    <a:ext uri="{FF2B5EF4-FFF2-40B4-BE49-F238E27FC236}">
                      <a16:creationId xmlns:a16="http://schemas.microsoft.com/office/drawing/2014/main" id="{78BE1421-00A4-AFA1-0A18-2A109D4E0A5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512" name="グループ化 511">
              <a:extLst>
                <a:ext uri="{FF2B5EF4-FFF2-40B4-BE49-F238E27FC236}">
                  <a16:creationId xmlns:a16="http://schemas.microsoft.com/office/drawing/2014/main" id="{01F3F121-6BD4-775B-1F04-F992E0BF289A}"/>
                </a:ext>
              </a:extLst>
            </p:cNvPr>
            <p:cNvGrpSpPr/>
            <p:nvPr/>
          </p:nvGrpSpPr>
          <p:grpSpPr>
            <a:xfrm>
              <a:off x="6501828" y="3865075"/>
              <a:ext cx="1107284" cy="224572"/>
              <a:chOff x="6468055" y="3819007"/>
              <a:chExt cx="1107284" cy="224572"/>
            </a:xfrm>
          </p:grpSpPr>
          <p:grpSp>
            <p:nvGrpSpPr>
              <p:cNvPr id="515" name="グループ化 514">
                <a:extLst>
                  <a:ext uri="{FF2B5EF4-FFF2-40B4-BE49-F238E27FC236}">
                    <a16:creationId xmlns:a16="http://schemas.microsoft.com/office/drawing/2014/main" id="{2DBBA00F-6AFB-48E8-F8FB-29B9E9FE32F2}"/>
                  </a:ext>
                </a:extLst>
              </p:cNvPr>
              <p:cNvGrpSpPr/>
              <p:nvPr/>
            </p:nvGrpSpPr>
            <p:grpSpPr>
              <a:xfrm rot="10800000">
                <a:off x="6909411" y="3819007"/>
                <a:ext cx="224572" cy="224572"/>
                <a:chOff x="3715474" y="3866498"/>
                <a:chExt cx="417600" cy="417600"/>
              </a:xfrm>
              <a:solidFill>
                <a:schemeClr val="bg2">
                  <a:lumMod val="75000"/>
                </a:schemeClr>
              </a:solidFill>
            </p:grpSpPr>
            <p:sp>
              <p:nvSpPr>
                <p:cNvPr id="522" name="正方形/長方形 521">
                  <a:extLst>
                    <a:ext uri="{FF2B5EF4-FFF2-40B4-BE49-F238E27FC236}">
                      <a16:creationId xmlns:a16="http://schemas.microsoft.com/office/drawing/2014/main" id="{B8413355-B4C0-C3F2-40E2-E7C2478B604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23" name="正方形/長方形 522">
                  <a:extLst>
                    <a:ext uri="{FF2B5EF4-FFF2-40B4-BE49-F238E27FC236}">
                      <a16:creationId xmlns:a16="http://schemas.microsoft.com/office/drawing/2014/main" id="{EAAE07A2-B15A-EEBC-84D1-C80FB007D4C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16" name="グループ化 515">
                <a:extLst>
                  <a:ext uri="{FF2B5EF4-FFF2-40B4-BE49-F238E27FC236}">
                    <a16:creationId xmlns:a16="http://schemas.microsoft.com/office/drawing/2014/main" id="{E2C60A55-16E8-085E-1A37-D3C482DC82FD}"/>
                  </a:ext>
                </a:extLst>
              </p:cNvPr>
              <p:cNvGrpSpPr/>
              <p:nvPr/>
            </p:nvGrpSpPr>
            <p:grpSpPr>
              <a:xfrm rot="10800000">
                <a:off x="7350767" y="3819007"/>
                <a:ext cx="224572" cy="224572"/>
                <a:chOff x="3715474" y="3866498"/>
                <a:chExt cx="417600" cy="417600"/>
              </a:xfrm>
              <a:solidFill>
                <a:schemeClr val="bg2">
                  <a:lumMod val="75000"/>
                </a:schemeClr>
              </a:solidFill>
            </p:grpSpPr>
            <p:sp>
              <p:nvSpPr>
                <p:cNvPr id="520" name="正方形/長方形 519">
                  <a:extLst>
                    <a:ext uri="{FF2B5EF4-FFF2-40B4-BE49-F238E27FC236}">
                      <a16:creationId xmlns:a16="http://schemas.microsoft.com/office/drawing/2014/main" id="{14DA4A48-083D-548C-02EF-373B08400CB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21" name="正方形/長方形 520">
                  <a:extLst>
                    <a:ext uri="{FF2B5EF4-FFF2-40B4-BE49-F238E27FC236}">
                      <a16:creationId xmlns:a16="http://schemas.microsoft.com/office/drawing/2014/main" id="{0689BC7F-818F-9CE6-71B3-72788822C5E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17" name="グループ化 516">
                <a:extLst>
                  <a:ext uri="{FF2B5EF4-FFF2-40B4-BE49-F238E27FC236}">
                    <a16:creationId xmlns:a16="http://schemas.microsoft.com/office/drawing/2014/main" id="{56081EAC-0309-D3D1-498C-A307C4A3B9AC}"/>
                  </a:ext>
                </a:extLst>
              </p:cNvPr>
              <p:cNvGrpSpPr/>
              <p:nvPr/>
            </p:nvGrpSpPr>
            <p:grpSpPr>
              <a:xfrm rot="10800000">
                <a:off x="6468055" y="3819007"/>
                <a:ext cx="224572" cy="224572"/>
                <a:chOff x="3715474" y="3866498"/>
                <a:chExt cx="417600" cy="417600"/>
              </a:xfrm>
              <a:solidFill>
                <a:schemeClr val="bg2">
                  <a:lumMod val="75000"/>
                </a:schemeClr>
              </a:solidFill>
            </p:grpSpPr>
            <p:sp>
              <p:nvSpPr>
                <p:cNvPr id="518" name="正方形/長方形 517">
                  <a:extLst>
                    <a:ext uri="{FF2B5EF4-FFF2-40B4-BE49-F238E27FC236}">
                      <a16:creationId xmlns:a16="http://schemas.microsoft.com/office/drawing/2014/main" id="{524BBC14-0CA8-82FE-4961-C134E94A562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19" name="正方形/長方形 518">
                  <a:extLst>
                    <a:ext uri="{FF2B5EF4-FFF2-40B4-BE49-F238E27FC236}">
                      <a16:creationId xmlns:a16="http://schemas.microsoft.com/office/drawing/2014/main" id="{178ABC0B-1644-7538-53D7-11549F0FCA8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513" name="正方形/長方形 512">
              <a:extLst>
                <a:ext uri="{FF2B5EF4-FFF2-40B4-BE49-F238E27FC236}">
                  <a16:creationId xmlns:a16="http://schemas.microsoft.com/office/drawing/2014/main" id="{E5CC518F-AA4F-EA6E-D7E4-5463E05BB682}"/>
                </a:ext>
              </a:extLst>
            </p:cNvPr>
            <p:cNvSpPr/>
            <p:nvPr/>
          </p:nvSpPr>
          <p:spPr>
            <a:xfrm>
              <a:off x="6621517" y="4338000"/>
              <a:ext cx="3820547" cy="1259997"/>
            </a:xfrm>
            <a:prstGeom prst="rect">
              <a:avLst/>
            </a:prstGeom>
            <a:solidFill>
              <a:schemeClr val="accent2">
                <a:alpha val="78904"/>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UI" panose="020B0500000000000000" pitchFamily="34" charset="-128"/>
                  <a:ea typeface="Yu Gothic UI" panose="020B0500000000000000" pitchFamily="34" charset="-128"/>
                </a:rPr>
                <a:t>聞き</a:t>
              </a:r>
              <a:r>
                <a:rPr kumimoji="1" lang="ja-JP" altLang="en-US" b="1">
                  <a:solidFill>
                    <a:schemeClr val="bg1"/>
                  </a:solidFill>
                  <a:latin typeface="Yu Gothic UI" panose="020B0500000000000000" pitchFamily="34" charset="-128"/>
                  <a:ea typeface="Yu Gothic UI" panose="020B0500000000000000" pitchFamily="34" charset="-128"/>
                </a:rPr>
                <a:t>手</a:t>
              </a:r>
              <a:endParaRPr kumimoji="1" lang="en-US" altLang="ja-JP" b="1" dirty="0">
                <a:solidFill>
                  <a:schemeClr val="bg1"/>
                </a:solidFill>
                <a:latin typeface="Yu Gothic UI" panose="020B0500000000000000" pitchFamily="34" charset="-128"/>
                <a:ea typeface="Yu Gothic UI" panose="020B0500000000000000" pitchFamily="34" charset="-128"/>
              </a:endParaRPr>
            </a:p>
            <a:p>
              <a:pPr algn="ctr"/>
              <a:r>
                <a:rPr lang="en-US" altLang="ja-JP" b="1" dirty="0">
                  <a:solidFill>
                    <a:schemeClr val="bg1"/>
                  </a:solidFill>
                  <a:latin typeface="Yu Gothic UI" panose="020B0500000000000000" pitchFamily="34" charset="-128"/>
                  <a:ea typeface="Yu Gothic UI" panose="020B0500000000000000" pitchFamily="34" charset="-128"/>
                </a:rPr>
                <a:t>(</a:t>
              </a:r>
              <a:r>
                <a:rPr lang="ja-JP" altLang="en-US" b="1">
                  <a:solidFill>
                    <a:schemeClr val="bg1"/>
                  </a:solidFill>
                  <a:latin typeface="Yu Gothic UI" panose="020B0500000000000000" pitchFamily="34" charset="-128"/>
                  <a:ea typeface="Yu Gothic UI" panose="020B0500000000000000" pitchFamily="34" charset="-128"/>
                </a:rPr>
                <a:t>生徒や教員</a:t>
              </a:r>
              <a:r>
                <a:rPr lang="en-US" altLang="ja-JP" b="1" dirty="0">
                  <a:solidFill>
                    <a:schemeClr val="bg1"/>
                  </a:solidFill>
                  <a:latin typeface="Yu Gothic UI" panose="020B0500000000000000" pitchFamily="34" charset="-128"/>
                  <a:ea typeface="Yu Gothic UI" panose="020B0500000000000000" pitchFamily="34" charset="-128"/>
                </a:rPr>
                <a:t>)</a:t>
              </a:r>
              <a:endParaRPr kumimoji="1" lang="ja-JP" altLang="en-US" b="1">
                <a:solidFill>
                  <a:schemeClr val="bg1"/>
                </a:solidFill>
                <a:latin typeface="Yu Gothic UI" panose="020B0500000000000000" pitchFamily="34" charset="-128"/>
                <a:ea typeface="Yu Gothic UI" panose="020B0500000000000000" pitchFamily="34" charset="-128"/>
              </a:endParaRPr>
            </a:p>
          </p:txBody>
        </p:sp>
        <p:sp>
          <p:nvSpPr>
            <p:cNvPr id="514" name="正方形/長方形 513">
              <a:extLst>
                <a:ext uri="{FF2B5EF4-FFF2-40B4-BE49-F238E27FC236}">
                  <a16:creationId xmlns:a16="http://schemas.microsoft.com/office/drawing/2014/main" id="{15645F55-B2CA-FE8C-9F0C-09BD698F4A9E}"/>
                </a:ext>
              </a:extLst>
            </p:cNvPr>
            <p:cNvSpPr/>
            <p:nvPr/>
          </p:nvSpPr>
          <p:spPr>
            <a:xfrm>
              <a:off x="7483057" y="3810229"/>
              <a:ext cx="2095454" cy="351668"/>
            </a:xfrm>
            <a:prstGeom prst="rect">
              <a:avLst/>
            </a:prstGeom>
            <a:solidFill>
              <a:schemeClr val="accent6">
                <a:alpha val="92931"/>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latin typeface="Yu Gothic UI" panose="020B0500000000000000" pitchFamily="34" charset="-128"/>
                  <a:ea typeface="Yu Gothic UI" panose="020B0500000000000000" pitchFamily="34" charset="-128"/>
                </a:rPr>
                <a:t>外部講評者</a:t>
              </a:r>
            </a:p>
          </p:txBody>
        </p:sp>
      </p:grpSp>
      <p:sp>
        <p:nvSpPr>
          <p:cNvPr id="2" name="タイトル 1">
            <a:extLst>
              <a:ext uri="{FF2B5EF4-FFF2-40B4-BE49-F238E27FC236}">
                <a16:creationId xmlns:a16="http://schemas.microsoft.com/office/drawing/2014/main" id="{95556A6A-83C1-EAC0-7A50-DF51190DB8E6}"/>
              </a:ext>
            </a:extLst>
          </p:cNvPr>
          <p:cNvSpPr>
            <a:spLocks noGrp="1"/>
          </p:cNvSpPr>
          <p:nvPr>
            <p:ph type="title"/>
          </p:nvPr>
        </p:nvSpPr>
        <p:spPr>
          <a:xfrm>
            <a:off x="351692" y="353962"/>
            <a:ext cx="11488616" cy="588227"/>
          </a:xfrm>
        </p:spPr>
        <p:txBody>
          <a:bodyPr/>
          <a:lstStyle/>
          <a:p>
            <a:r>
              <a:rPr kumimoji="1" lang="ja-JP" altLang="en-US" sz="2800">
                <a:latin typeface="MS PGothic" panose="020B0600070205080204" pitchFamily="34" charset="-128"/>
                <a:ea typeface="MS PGothic" panose="020B0600070205080204" pitchFamily="34" charset="-128"/>
              </a:rPr>
              <a:t>発表方法</a:t>
            </a:r>
            <a:r>
              <a:rPr kumimoji="1" lang="en-US" altLang="ja-JP" sz="2800" dirty="0">
                <a:latin typeface="MS PGothic" panose="020B0600070205080204" pitchFamily="34" charset="-128"/>
                <a:ea typeface="MS PGothic" panose="020B0600070205080204" pitchFamily="34" charset="-128"/>
              </a:rPr>
              <a:t> </a:t>
            </a:r>
            <a:r>
              <a:rPr lang="en-US" altLang="ja-JP" sz="2800" dirty="0">
                <a:latin typeface="MS PGothic" panose="020B0600070205080204" pitchFamily="34" charset="-128"/>
                <a:ea typeface="MS PGothic" panose="020B0600070205080204" pitchFamily="34" charset="-128"/>
              </a:rPr>
              <a:t>② </a:t>
            </a:r>
            <a:r>
              <a:rPr lang="ja-JP" altLang="en-US" sz="2800">
                <a:latin typeface="MS PGothic" panose="020B0600070205080204" pitchFamily="34" charset="-128"/>
                <a:ea typeface="MS PGothic" panose="020B0600070205080204" pitchFamily="34" charset="-128"/>
              </a:rPr>
              <a:t>外部講</a:t>
            </a:r>
            <a:r>
              <a:rPr lang="ja-JP" altLang="en-US" sz="2800" dirty="0">
                <a:latin typeface="MS PGothic" panose="020B0600070205080204" pitchFamily="34" charset="-128"/>
                <a:ea typeface="MS PGothic" panose="020B0600070205080204" pitchFamily="34" charset="-128"/>
              </a:rPr>
              <a:t>評者の前で発表</a:t>
            </a:r>
            <a:endParaRPr kumimoji="1" lang="ja-JP" altLang="en-US" dirty="0"/>
          </a:p>
        </p:txBody>
      </p:sp>
      <p:sp>
        <p:nvSpPr>
          <p:cNvPr id="3" name="テキスト ボックス 2">
            <a:extLst>
              <a:ext uri="{FF2B5EF4-FFF2-40B4-BE49-F238E27FC236}">
                <a16:creationId xmlns:a16="http://schemas.microsoft.com/office/drawing/2014/main" id="{D72B14E7-1590-1DED-9EC0-71D30AC1D33D}"/>
              </a:ext>
            </a:extLst>
          </p:cNvPr>
          <p:cNvSpPr txBox="1"/>
          <p:nvPr/>
        </p:nvSpPr>
        <p:spPr>
          <a:xfrm>
            <a:off x="11256578" y="457575"/>
            <a:ext cx="451197"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例</a:t>
            </a:r>
          </a:p>
        </p:txBody>
      </p:sp>
      <p:sp>
        <p:nvSpPr>
          <p:cNvPr id="5" name="正方形/長方形 4">
            <a:extLst>
              <a:ext uri="{FF2B5EF4-FFF2-40B4-BE49-F238E27FC236}">
                <a16:creationId xmlns:a16="http://schemas.microsoft.com/office/drawing/2014/main" id="{DB7DD8DD-C491-318C-EA5C-F7C3CFFBD56A}"/>
              </a:ext>
            </a:extLst>
          </p:cNvPr>
          <p:cNvSpPr/>
          <p:nvPr/>
        </p:nvSpPr>
        <p:spPr>
          <a:xfrm>
            <a:off x="484224" y="431373"/>
            <a:ext cx="945992" cy="43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PGothic" panose="020B0600070205080204" pitchFamily="34" charset="-128"/>
                <a:ea typeface="MS PGothic" panose="020B0600070205080204" pitchFamily="34" charset="-128"/>
              </a:rPr>
              <a:t>補足資料</a:t>
            </a:r>
          </a:p>
        </p:txBody>
      </p:sp>
      <p:sp>
        <p:nvSpPr>
          <p:cNvPr id="6" name="テキスト ボックス 5">
            <a:extLst>
              <a:ext uri="{FF2B5EF4-FFF2-40B4-BE49-F238E27FC236}">
                <a16:creationId xmlns:a16="http://schemas.microsoft.com/office/drawing/2014/main" id="{F7F4E76F-229F-03FF-A8A1-C8BD17C8A3E2}"/>
              </a:ext>
            </a:extLst>
          </p:cNvPr>
          <p:cNvSpPr txBox="1"/>
          <p:nvPr/>
        </p:nvSpPr>
        <p:spPr>
          <a:xfrm>
            <a:off x="327082" y="1143664"/>
            <a:ext cx="11542644" cy="954107"/>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作成したビジネスプランシートを使って、</a:t>
            </a:r>
            <a:endParaRPr lang="en-US" altLang="ja-JP" sz="2800" b="1" dirty="0">
              <a:latin typeface="MS PGothic" panose="020B0600070205080204" pitchFamily="34" charset="-128"/>
              <a:ea typeface="MS PGothic" panose="020B0600070205080204" pitchFamily="34" charset="-128"/>
            </a:endParaRPr>
          </a:p>
          <a:p>
            <a:pPr algn="ctr"/>
            <a:r>
              <a:rPr lang="ja-JP" altLang="en-US" sz="2800" b="1" dirty="0">
                <a:latin typeface="MS PGothic" panose="020B0600070205080204" pitchFamily="34" charset="-128"/>
                <a:ea typeface="MS PGothic" panose="020B0600070205080204" pitchFamily="34" charset="-128"/>
              </a:rPr>
              <a:t>外部講評者</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地元起業家や自治体、支援機関など</a:t>
            </a:r>
            <a:r>
              <a:rPr lang="en-US" altLang="ja-JP" sz="2800" b="1" dirty="0">
                <a:latin typeface="MS PGothic" panose="020B0600070205080204" pitchFamily="34" charset="-128"/>
                <a:ea typeface="MS PGothic" panose="020B0600070205080204" pitchFamily="34" charset="-128"/>
              </a:rPr>
              <a:t>)</a:t>
            </a:r>
            <a:r>
              <a:rPr lang="ja-JP" altLang="en-US" sz="2800" b="1" dirty="0">
                <a:latin typeface="MS PGothic" panose="020B0600070205080204" pitchFamily="34" charset="-128"/>
                <a:ea typeface="MS PGothic" panose="020B0600070205080204" pitchFamily="34" charset="-128"/>
              </a:rPr>
              <a:t>を招いて発表します。</a:t>
            </a:r>
          </a:p>
        </p:txBody>
      </p:sp>
      <p:sp>
        <p:nvSpPr>
          <p:cNvPr id="17" name="テキスト ボックス 16">
            <a:extLst>
              <a:ext uri="{FF2B5EF4-FFF2-40B4-BE49-F238E27FC236}">
                <a16:creationId xmlns:a16="http://schemas.microsoft.com/office/drawing/2014/main" id="{6491897F-918F-CDDC-349B-065B0AB7BAF0}"/>
              </a:ext>
            </a:extLst>
          </p:cNvPr>
          <p:cNvSpPr txBox="1"/>
          <p:nvPr/>
        </p:nvSpPr>
        <p:spPr>
          <a:xfrm>
            <a:off x="6341619" y="2169034"/>
            <a:ext cx="4763457"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●発表イメージ</a:t>
            </a:r>
          </a:p>
        </p:txBody>
      </p:sp>
      <p:cxnSp>
        <p:nvCxnSpPr>
          <p:cNvPr id="30" name="直線コネクタ 29">
            <a:extLst>
              <a:ext uri="{FF2B5EF4-FFF2-40B4-BE49-F238E27FC236}">
                <a16:creationId xmlns:a16="http://schemas.microsoft.com/office/drawing/2014/main" id="{F2FEA441-2263-0C00-343E-3842E2BCCF41}"/>
              </a:ext>
            </a:extLst>
          </p:cNvPr>
          <p:cNvCxnSpPr>
            <a:cxnSpLocks/>
          </p:cNvCxnSpPr>
          <p:nvPr/>
        </p:nvCxnSpPr>
        <p:spPr>
          <a:xfrm>
            <a:off x="6330122" y="255153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93" name="グループ化 192">
            <a:extLst>
              <a:ext uri="{FF2B5EF4-FFF2-40B4-BE49-F238E27FC236}">
                <a16:creationId xmlns:a16="http://schemas.microsoft.com/office/drawing/2014/main" id="{90B43DEE-0436-4D5A-CDB0-1C7DFCA1682A}"/>
              </a:ext>
            </a:extLst>
          </p:cNvPr>
          <p:cNvGrpSpPr/>
          <p:nvPr/>
        </p:nvGrpSpPr>
        <p:grpSpPr>
          <a:xfrm>
            <a:off x="1048393" y="2169034"/>
            <a:ext cx="4824000" cy="382496"/>
            <a:chOff x="1164000" y="2095464"/>
            <a:chExt cx="4824000" cy="382496"/>
          </a:xfrm>
        </p:grpSpPr>
        <p:sp>
          <p:nvSpPr>
            <p:cNvPr id="195" name="テキスト ボックス 194">
              <a:extLst>
                <a:ext uri="{FF2B5EF4-FFF2-40B4-BE49-F238E27FC236}">
                  <a16:creationId xmlns:a16="http://schemas.microsoft.com/office/drawing/2014/main" id="{A58A12E0-5B43-CC59-1AD7-44EC604A371A}"/>
                </a:ext>
              </a:extLst>
            </p:cNvPr>
            <p:cNvSpPr txBox="1"/>
            <p:nvPr/>
          </p:nvSpPr>
          <p:spPr>
            <a:xfrm>
              <a:off x="1164000" y="2095464"/>
              <a:ext cx="3674204"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●ビジネスプランシート</a:t>
              </a:r>
            </a:p>
          </p:txBody>
        </p:sp>
        <p:cxnSp>
          <p:nvCxnSpPr>
            <p:cNvPr id="196" name="直線コネクタ 195">
              <a:extLst>
                <a:ext uri="{FF2B5EF4-FFF2-40B4-BE49-F238E27FC236}">
                  <a16:creationId xmlns:a16="http://schemas.microsoft.com/office/drawing/2014/main" id="{7804FD10-C519-5AD6-33F0-ABF1ADB82C2A}"/>
                </a:ext>
              </a:extLst>
            </p:cNvPr>
            <p:cNvCxnSpPr>
              <a:cxnSpLocks/>
            </p:cNvCxnSpPr>
            <p:nvPr/>
          </p:nvCxnSpPr>
          <p:spPr>
            <a:xfrm flipV="1">
              <a:off x="1164000" y="247796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図 7" descr="カレンダー&#10;&#10;AI によって生成されたコンテンツは間違っている可能性があります。">
            <a:extLst>
              <a:ext uri="{FF2B5EF4-FFF2-40B4-BE49-F238E27FC236}">
                <a16:creationId xmlns:a16="http://schemas.microsoft.com/office/drawing/2014/main" id="{1EBF6049-F7E7-791F-59A6-51C2CB4EE851}"/>
              </a:ext>
            </a:extLst>
          </p:cNvPr>
          <p:cNvPicPr>
            <a:picLocks noChangeAspect="1"/>
          </p:cNvPicPr>
          <p:nvPr/>
        </p:nvPicPr>
        <p:blipFill>
          <a:blip r:embed="rId3"/>
          <a:stretch>
            <a:fillRect/>
          </a:stretch>
        </p:blipFill>
        <p:spPr>
          <a:xfrm>
            <a:off x="1048393" y="3023289"/>
            <a:ext cx="4824000" cy="2713501"/>
          </a:xfrm>
          <a:prstGeom prst="rect">
            <a:avLst/>
          </a:prstGeom>
          <a:ln>
            <a:solidFill>
              <a:schemeClr val="tx1"/>
            </a:solidFill>
          </a:ln>
        </p:spPr>
      </p:pic>
    </p:spTree>
    <p:extLst>
      <p:ext uri="{BB962C8B-B14F-4D97-AF65-F5344CB8AC3E}">
        <p14:creationId xmlns:p14="http://schemas.microsoft.com/office/powerpoint/2010/main" val="325553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6A71-B2A4-604F-ED68-F713AA1562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9D9F8B-8150-23D1-25A5-05B912D0578B}"/>
              </a:ext>
            </a:extLst>
          </p:cNvPr>
          <p:cNvSpPr>
            <a:spLocks noGrp="1"/>
          </p:cNvSpPr>
          <p:nvPr>
            <p:ph type="title"/>
          </p:nvPr>
        </p:nvSpPr>
        <p:spPr>
          <a:xfrm>
            <a:off x="351692" y="353962"/>
            <a:ext cx="11488616" cy="588227"/>
          </a:xfrm>
        </p:spPr>
        <p:txBody>
          <a:bodyPr/>
          <a:lstStyle/>
          <a:p>
            <a:r>
              <a:rPr kumimoji="1" lang="ja-JP" altLang="en-US" sz="2800">
                <a:latin typeface="MS PGothic" panose="020B0600070205080204" pitchFamily="34" charset="-128"/>
                <a:ea typeface="MS PGothic" panose="020B0600070205080204" pitchFamily="34" charset="-128"/>
              </a:rPr>
              <a:t>発表方法</a:t>
            </a:r>
            <a:r>
              <a:rPr kumimoji="1" lang="en-US" altLang="ja-JP" sz="2800" dirty="0">
                <a:latin typeface="MS PGothic" panose="020B0600070205080204" pitchFamily="34" charset="-128"/>
                <a:ea typeface="MS PGothic" panose="020B0600070205080204" pitchFamily="34" charset="-128"/>
              </a:rPr>
              <a:t> </a:t>
            </a:r>
            <a:r>
              <a:rPr kumimoji="1" lang="en-US" altLang="ja-JP" dirty="0">
                <a:latin typeface="MS PGothic" panose="020B0600070205080204" pitchFamily="34" charset="-128"/>
                <a:ea typeface="MS PGothic" panose="020B0600070205080204" pitchFamily="34" charset="-128"/>
              </a:rPr>
              <a:t>③</a:t>
            </a:r>
            <a:r>
              <a:rPr lang="en-US" altLang="ja-JP"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クラス内</a:t>
            </a:r>
            <a:r>
              <a:rPr lang="ja-JP" altLang="en-US" sz="2800" dirty="0">
                <a:latin typeface="MS PGothic" panose="020B0600070205080204" pitchFamily="34" charset="-128"/>
                <a:ea typeface="MS PGothic" panose="020B0600070205080204" pitchFamily="34" charset="-128"/>
              </a:rPr>
              <a:t>や学内全体の前で発表</a:t>
            </a:r>
            <a:endParaRPr kumimoji="1" lang="ja-JP" altLang="en-US" dirty="0"/>
          </a:p>
        </p:txBody>
      </p:sp>
      <p:sp>
        <p:nvSpPr>
          <p:cNvPr id="3" name="テキスト ボックス 2">
            <a:extLst>
              <a:ext uri="{FF2B5EF4-FFF2-40B4-BE49-F238E27FC236}">
                <a16:creationId xmlns:a16="http://schemas.microsoft.com/office/drawing/2014/main" id="{B9E812C4-7F1F-5913-EAEC-F32845C7A8BB}"/>
              </a:ext>
            </a:extLst>
          </p:cNvPr>
          <p:cNvSpPr txBox="1"/>
          <p:nvPr/>
        </p:nvSpPr>
        <p:spPr>
          <a:xfrm>
            <a:off x="11256578" y="457575"/>
            <a:ext cx="451197"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例</a:t>
            </a:r>
          </a:p>
        </p:txBody>
      </p:sp>
      <p:sp>
        <p:nvSpPr>
          <p:cNvPr id="5" name="正方形/長方形 4">
            <a:extLst>
              <a:ext uri="{FF2B5EF4-FFF2-40B4-BE49-F238E27FC236}">
                <a16:creationId xmlns:a16="http://schemas.microsoft.com/office/drawing/2014/main" id="{E1DDBB73-46AC-0AA1-2759-577C74CCF499}"/>
              </a:ext>
            </a:extLst>
          </p:cNvPr>
          <p:cNvSpPr/>
          <p:nvPr/>
        </p:nvSpPr>
        <p:spPr>
          <a:xfrm>
            <a:off x="484224" y="431373"/>
            <a:ext cx="945992" cy="43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PGothic" panose="020B0600070205080204" pitchFamily="34" charset="-128"/>
                <a:ea typeface="MS PGothic" panose="020B0600070205080204" pitchFamily="34" charset="-128"/>
              </a:rPr>
              <a:t>補足資料</a:t>
            </a:r>
          </a:p>
        </p:txBody>
      </p:sp>
      <p:sp>
        <p:nvSpPr>
          <p:cNvPr id="6" name="テキスト ボックス 5">
            <a:extLst>
              <a:ext uri="{FF2B5EF4-FFF2-40B4-BE49-F238E27FC236}">
                <a16:creationId xmlns:a16="http://schemas.microsoft.com/office/drawing/2014/main" id="{29060307-4E13-A9D9-3FBB-3DD00977D78F}"/>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作成したビジネスプランシートを使って、クラス内や学内で発表します。</a:t>
            </a:r>
          </a:p>
        </p:txBody>
      </p:sp>
      <p:grpSp>
        <p:nvGrpSpPr>
          <p:cNvPr id="348" name="グループ化 347">
            <a:extLst>
              <a:ext uri="{FF2B5EF4-FFF2-40B4-BE49-F238E27FC236}">
                <a16:creationId xmlns:a16="http://schemas.microsoft.com/office/drawing/2014/main" id="{4E125EBC-ABA5-A151-CC4B-6AA691A5D2C9}"/>
              </a:ext>
            </a:extLst>
          </p:cNvPr>
          <p:cNvGrpSpPr/>
          <p:nvPr/>
        </p:nvGrpSpPr>
        <p:grpSpPr>
          <a:xfrm>
            <a:off x="6691012" y="2716817"/>
            <a:ext cx="4060208" cy="3026002"/>
            <a:chOff x="6501828" y="2685287"/>
            <a:chExt cx="4060208" cy="3026002"/>
          </a:xfrm>
        </p:grpSpPr>
        <p:grpSp>
          <p:nvGrpSpPr>
            <p:cNvPr id="199" name="グループ化 198">
              <a:extLst>
                <a:ext uri="{FF2B5EF4-FFF2-40B4-BE49-F238E27FC236}">
                  <a16:creationId xmlns:a16="http://schemas.microsoft.com/office/drawing/2014/main" id="{FDEFB828-AA57-8AB6-FF8C-BE0B4E6E9D8E}"/>
                </a:ext>
              </a:extLst>
            </p:cNvPr>
            <p:cNvGrpSpPr/>
            <p:nvPr/>
          </p:nvGrpSpPr>
          <p:grpSpPr>
            <a:xfrm>
              <a:off x="9454752" y="3865075"/>
              <a:ext cx="1107284" cy="224572"/>
              <a:chOff x="6468055" y="3819007"/>
              <a:chExt cx="1107284" cy="224572"/>
            </a:xfrm>
          </p:grpSpPr>
          <p:grpSp>
            <p:nvGrpSpPr>
              <p:cNvPr id="200" name="グループ化 199">
                <a:extLst>
                  <a:ext uri="{FF2B5EF4-FFF2-40B4-BE49-F238E27FC236}">
                    <a16:creationId xmlns:a16="http://schemas.microsoft.com/office/drawing/2014/main" id="{85B03B84-6372-1066-BDFD-08785EEECDDE}"/>
                  </a:ext>
                </a:extLst>
              </p:cNvPr>
              <p:cNvGrpSpPr/>
              <p:nvPr/>
            </p:nvGrpSpPr>
            <p:grpSpPr>
              <a:xfrm rot="10800000">
                <a:off x="6909411" y="3819007"/>
                <a:ext cx="224572" cy="224572"/>
                <a:chOff x="3715474" y="3866498"/>
                <a:chExt cx="417600" cy="417600"/>
              </a:xfrm>
              <a:solidFill>
                <a:schemeClr val="bg2">
                  <a:lumMod val="75000"/>
                </a:schemeClr>
              </a:solidFill>
            </p:grpSpPr>
            <p:sp>
              <p:nvSpPr>
                <p:cNvPr id="207" name="正方形/長方形 206">
                  <a:extLst>
                    <a:ext uri="{FF2B5EF4-FFF2-40B4-BE49-F238E27FC236}">
                      <a16:creationId xmlns:a16="http://schemas.microsoft.com/office/drawing/2014/main" id="{11437065-10D9-8AB6-6B53-1006B6A812E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08" name="正方形/長方形 207">
                  <a:extLst>
                    <a:ext uri="{FF2B5EF4-FFF2-40B4-BE49-F238E27FC236}">
                      <a16:creationId xmlns:a16="http://schemas.microsoft.com/office/drawing/2014/main" id="{F2D1FB65-C4B2-E828-B9BF-7F2CF516C1C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01" name="グループ化 200">
                <a:extLst>
                  <a:ext uri="{FF2B5EF4-FFF2-40B4-BE49-F238E27FC236}">
                    <a16:creationId xmlns:a16="http://schemas.microsoft.com/office/drawing/2014/main" id="{D16EF974-6A87-50B2-BF33-D1C814901908}"/>
                  </a:ext>
                </a:extLst>
              </p:cNvPr>
              <p:cNvGrpSpPr/>
              <p:nvPr/>
            </p:nvGrpSpPr>
            <p:grpSpPr>
              <a:xfrm rot="10800000">
                <a:off x="7350767" y="3819007"/>
                <a:ext cx="224572" cy="224572"/>
                <a:chOff x="3715474" y="3866498"/>
                <a:chExt cx="417600" cy="417600"/>
              </a:xfrm>
              <a:solidFill>
                <a:schemeClr val="bg2">
                  <a:lumMod val="75000"/>
                </a:schemeClr>
              </a:solidFill>
            </p:grpSpPr>
            <p:sp>
              <p:nvSpPr>
                <p:cNvPr id="205" name="正方形/長方形 204">
                  <a:extLst>
                    <a:ext uri="{FF2B5EF4-FFF2-40B4-BE49-F238E27FC236}">
                      <a16:creationId xmlns:a16="http://schemas.microsoft.com/office/drawing/2014/main" id="{49EE4F44-43C1-0378-997A-FF0180488A3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06" name="正方形/長方形 205">
                  <a:extLst>
                    <a:ext uri="{FF2B5EF4-FFF2-40B4-BE49-F238E27FC236}">
                      <a16:creationId xmlns:a16="http://schemas.microsoft.com/office/drawing/2014/main" id="{4D0E9455-7B43-9941-247D-A6470324DCA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02" name="グループ化 201">
                <a:extLst>
                  <a:ext uri="{FF2B5EF4-FFF2-40B4-BE49-F238E27FC236}">
                    <a16:creationId xmlns:a16="http://schemas.microsoft.com/office/drawing/2014/main" id="{B51738D5-5C7E-554B-D7E4-3398CF866E96}"/>
                  </a:ext>
                </a:extLst>
              </p:cNvPr>
              <p:cNvGrpSpPr/>
              <p:nvPr/>
            </p:nvGrpSpPr>
            <p:grpSpPr>
              <a:xfrm rot="10800000">
                <a:off x="6468055" y="3819007"/>
                <a:ext cx="224572" cy="224572"/>
                <a:chOff x="3715474" y="3866498"/>
                <a:chExt cx="417600" cy="417600"/>
              </a:xfrm>
              <a:solidFill>
                <a:schemeClr val="bg2">
                  <a:lumMod val="75000"/>
                </a:schemeClr>
              </a:solidFill>
            </p:grpSpPr>
            <p:sp>
              <p:nvSpPr>
                <p:cNvPr id="203" name="正方形/長方形 202">
                  <a:extLst>
                    <a:ext uri="{FF2B5EF4-FFF2-40B4-BE49-F238E27FC236}">
                      <a16:creationId xmlns:a16="http://schemas.microsoft.com/office/drawing/2014/main" id="{0BEB9AB4-CBE2-FAE8-6ED2-631AB90F33A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04" name="正方形/長方形 203">
                  <a:extLst>
                    <a:ext uri="{FF2B5EF4-FFF2-40B4-BE49-F238E27FC236}">
                      <a16:creationId xmlns:a16="http://schemas.microsoft.com/office/drawing/2014/main" id="{829B40DB-A317-4E8E-BE07-D8453DD64A3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09" name="グループ化 208">
              <a:extLst>
                <a:ext uri="{FF2B5EF4-FFF2-40B4-BE49-F238E27FC236}">
                  <a16:creationId xmlns:a16="http://schemas.microsoft.com/office/drawing/2014/main" id="{0601A569-8979-7CA5-985B-37D867555331}"/>
                </a:ext>
              </a:extLst>
            </p:cNvPr>
            <p:cNvGrpSpPr/>
            <p:nvPr/>
          </p:nvGrpSpPr>
          <p:grpSpPr>
            <a:xfrm>
              <a:off x="6504214" y="4257475"/>
              <a:ext cx="1107284" cy="634764"/>
              <a:chOff x="6468055" y="3408815"/>
              <a:chExt cx="1107284" cy="634764"/>
            </a:xfrm>
          </p:grpSpPr>
          <p:grpSp>
            <p:nvGrpSpPr>
              <p:cNvPr id="210" name="グループ化 209">
                <a:extLst>
                  <a:ext uri="{FF2B5EF4-FFF2-40B4-BE49-F238E27FC236}">
                    <a16:creationId xmlns:a16="http://schemas.microsoft.com/office/drawing/2014/main" id="{5EFFC23E-930D-1507-83D0-5E561C14A36B}"/>
                  </a:ext>
                </a:extLst>
              </p:cNvPr>
              <p:cNvGrpSpPr/>
              <p:nvPr/>
            </p:nvGrpSpPr>
            <p:grpSpPr>
              <a:xfrm rot="10800000">
                <a:off x="6909411" y="3408815"/>
                <a:ext cx="224572" cy="224572"/>
                <a:chOff x="3715474" y="3866498"/>
                <a:chExt cx="417600" cy="417600"/>
              </a:xfrm>
              <a:solidFill>
                <a:schemeClr val="bg2">
                  <a:lumMod val="75000"/>
                </a:schemeClr>
              </a:solidFill>
            </p:grpSpPr>
            <p:sp>
              <p:nvSpPr>
                <p:cNvPr id="226" name="正方形/長方形 225">
                  <a:extLst>
                    <a:ext uri="{FF2B5EF4-FFF2-40B4-BE49-F238E27FC236}">
                      <a16:creationId xmlns:a16="http://schemas.microsoft.com/office/drawing/2014/main" id="{DE5C7880-8D31-229B-68C3-74A662F0C2E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27" name="正方形/長方形 226">
                  <a:extLst>
                    <a:ext uri="{FF2B5EF4-FFF2-40B4-BE49-F238E27FC236}">
                      <a16:creationId xmlns:a16="http://schemas.microsoft.com/office/drawing/2014/main" id="{A73FA1B9-F3B0-D009-3FA6-392B8DB6E90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11" name="グループ化 210">
                <a:extLst>
                  <a:ext uri="{FF2B5EF4-FFF2-40B4-BE49-F238E27FC236}">
                    <a16:creationId xmlns:a16="http://schemas.microsoft.com/office/drawing/2014/main" id="{E46F4D26-F940-DEE7-F518-700946E6BCF3}"/>
                  </a:ext>
                </a:extLst>
              </p:cNvPr>
              <p:cNvGrpSpPr/>
              <p:nvPr/>
            </p:nvGrpSpPr>
            <p:grpSpPr>
              <a:xfrm rot="10800000">
                <a:off x="7350767" y="3408815"/>
                <a:ext cx="224572" cy="224572"/>
                <a:chOff x="3715474" y="3866498"/>
                <a:chExt cx="417600" cy="417600"/>
              </a:xfrm>
              <a:solidFill>
                <a:schemeClr val="bg2">
                  <a:lumMod val="75000"/>
                </a:schemeClr>
              </a:solidFill>
            </p:grpSpPr>
            <p:sp>
              <p:nvSpPr>
                <p:cNvPr id="224" name="正方形/長方形 223">
                  <a:extLst>
                    <a:ext uri="{FF2B5EF4-FFF2-40B4-BE49-F238E27FC236}">
                      <a16:creationId xmlns:a16="http://schemas.microsoft.com/office/drawing/2014/main" id="{C8588A50-34F6-810A-73D6-FA5F7985864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25" name="正方形/長方形 224">
                  <a:extLst>
                    <a:ext uri="{FF2B5EF4-FFF2-40B4-BE49-F238E27FC236}">
                      <a16:creationId xmlns:a16="http://schemas.microsoft.com/office/drawing/2014/main" id="{64FF5EF8-41F5-EA11-D670-EE31E358AE0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12" name="グループ化 211">
                <a:extLst>
                  <a:ext uri="{FF2B5EF4-FFF2-40B4-BE49-F238E27FC236}">
                    <a16:creationId xmlns:a16="http://schemas.microsoft.com/office/drawing/2014/main" id="{4EA9B5F2-D905-9704-4F47-BDA3D1DB617A}"/>
                  </a:ext>
                </a:extLst>
              </p:cNvPr>
              <p:cNvGrpSpPr/>
              <p:nvPr/>
            </p:nvGrpSpPr>
            <p:grpSpPr>
              <a:xfrm rot="10800000">
                <a:off x="6468055" y="3408815"/>
                <a:ext cx="224572" cy="224572"/>
                <a:chOff x="3715474" y="3866498"/>
                <a:chExt cx="417600" cy="417600"/>
              </a:xfrm>
              <a:solidFill>
                <a:schemeClr val="bg2">
                  <a:lumMod val="75000"/>
                </a:schemeClr>
              </a:solidFill>
            </p:grpSpPr>
            <p:sp>
              <p:nvSpPr>
                <p:cNvPr id="222" name="正方形/長方形 221">
                  <a:extLst>
                    <a:ext uri="{FF2B5EF4-FFF2-40B4-BE49-F238E27FC236}">
                      <a16:creationId xmlns:a16="http://schemas.microsoft.com/office/drawing/2014/main" id="{63ED4FF7-9FD5-9A8B-CBC2-413099997DB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23" name="正方形/長方形 222">
                  <a:extLst>
                    <a:ext uri="{FF2B5EF4-FFF2-40B4-BE49-F238E27FC236}">
                      <a16:creationId xmlns:a16="http://schemas.microsoft.com/office/drawing/2014/main" id="{F138678E-1D62-3B23-2DCB-E810B0FE00F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13" name="グループ化 212">
                <a:extLst>
                  <a:ext uri="{FF2B5EF4-FFF2-40B4-BE49-F238E27FC236}">
                    <a16:creationId xmlns:a16="http://schemas.microsoft.com/office/drawing/2014/main" id="{FC5648AE-0BAC-DFB0-0571-D98AFC4B71B6}"/>
                  </a:ext>
                </a:extLst>
              </p:cNvPr>
              <p:cNvGrpSpPr/>
              <p:nvPr/>
            </p:nvGrpSpPr>
            <p:grpSpPr>
              <a:xfrm rot="10800000">
                <a:off x="6909411" y="3819007"/>
                <a:ext cx="224572" cy="224572"/>
                <a:chOff x="3715474" y="3866498"/>
                <a:chExt cx="417600" cy="417600"/>
              </a:xfrm>
              <a:solidFill>
                <a:schemeClr val="bg2">
                  <a:lumMod val="75000"/>
                </a:schemeClr>
              </a:solidFill>
            </p:grpSpPr>
            <p:sp>
              <p:nvSpPr>
                <p:cNvPr id="220" name="正方形/長方形 219">
                  <a:extLst>
                    <a:ext uri="{FF2B5EF4-FFF2-40B4-BE49-F238E27FC236}">
                      <a16:creationId xmlns:a16="http://schemas.microsoft.com/office/drawing/2014/main" id="{6F7EE6D5-1A97-421C-DB2A-5C2A67DF0DC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21" name="正方形/長方形 220">
                  <a:extLst>
                    <a:ext uri="{FF2B5EF4-FFF2-40B4-BE49-F238E27FC236}">
                      <a16:creationId xmlns:a16="http://schemas.microsoft.com/office/drawing/2014/main" id="{6B23869A-7C8F-B577-00E3-1F339CFDE6A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14" name="グループ化 213">
                <a:extLst>
                  <a:ext uri="{FF2B5EF4-FFF2-40B4-BE49-F238E27FC236}">
                    <a16:creationId xmlns:a16="http://schemas.microsoft.com/office/drawing/2014/main" id="{4EF3B8C3-7166-2A3D-1CC7-672EB14672D5}"/>
                  </a:ext>
                </a:extLst>
              </p:cNvPr>
              <p:cNvGrpSpPr/>
              <p:nvPr/>
            </p:nvGrpSpPr>
            <p:grpSpPr>
              <a:xfrm rot="10800000">
                <a:off x="7350767" y="3819007"/>
                <a:ext cx="224572" cy="224572"/>
                <a:chOff x="3715474" y="3866498"/>
                <a:chExt cx="417600" cy="417600"/>
              </a:xfrm>
              <a:solidFill>
                <a:schemeClr val="bg2">
                  <a:lumMod val="75000"/>
                </a:schemeClr>
              </a:solidFill>
            </p:grpSpPr>
            <p:sp>
              <p:nvSpPr>
                <p:cNvPr id="218" name="正方形/長方形 217">
                  <a:extLst>
                    <a:ext uri="{FF2B5EF4-FFF2-40B4-BE49-F238E27FC236}">
                      <a16:creationId xmlns:a16="http://schemas.microsoft.com/office/drawing/2014/main" id="{F85F8FEF-38A6-B921-71AF-993105DFE960}"/>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19" name="正方形/長方形 218">
                  <a:extLst>
                    <a:ext uri="{FF2B5EF4-FFF2-40B4-BE49-F238E27FC236}">
                      <a16:creationId xmlns:a16="http://schemas.microsoft.com/office/drawing/2014/main" id="{DEF56B35-ED9A-DBA2-6214-4811D811F5A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15" name="グループ化 214">
                <a:extLst>
                  <a:ext uri="{FF2B5EF4-FFF2-40B4-BE49-F238E27FC236}">
                    <a16:creationId xmlns:a16="http://schemas.microsoft.com/office/drawing/2014/main" id="{2404D564-7E14-94B6-2CE3-9BCDCEC73055}"/>
                  </a:ext>
                </a:extLst>
              </p:cNvPr>
              <p:cNvGrpSpPr/>
              <p:nvPr/>
            </p:nvGrpSpPr>
            <p:grpSpPr>
              <a:xfrm rot="10800000">
                <a:off x="6468055" y="3819007"/>
                <a:ext cx="224572" cy="224572"/>
                <a:chOff x="3715474" y="3866498"/>
                <a:chExt cx="417600" cy="417600"/>
              </a:xfrm>
              <a:solidFill>
                <a:schemeClr val="bg2">
                  <a:lumMod val="75000"/>
                </a:schemeClr>
              </a:solidFill>
            </p:grpSpPr>
            <p:sp>
              <p:nvSpPr>
                <p:cNvPr id="216" name="正方形/長方形 215">
                  <a:extLst>
                    <a:ext uri="{FF2B5EF4-FFF2-40B4-BE49-F238E27FC236}">
                      <a16:creationId xmlns:a16="http://schemas.microsoft.com/office/drawing/2014/main" id="{93774D23-DB68-5A11-FA1F-4F993287AECA}"/>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17" name="正方形/長方形 216">
                  <a:extLst>
                    <a:ext uri="{FF2B5EF4-FFF2-40B4-BE49-F238E27FC236}">
                      <a16:creationId xmlns:a16="http://schemas.microsoft.com/office/drawing/2014/main" id="{C223DFAE-FA42-E60A-BD43-3CD82C58D16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28" name="グループ化 227">
              <a:extLst>
                <a:ext uri="{FF2B5EF4-FFF2-40B4-BE49-F238E27FC236}">
                  <a16:creationId xmlns:a16="http://schemas.microsoft.com/office/drawing/2014/main" id="{A25EC9F8-EB87-B703-1197-6A9515F6D2DA}"/>
                </a:ext>
              </a:extLst>
            </p:cNvPr>
            <p:cNvGrpSpPr/>
            <p:nvPr/>
          </p:nvGrpSpPr>
          <p:grpSpPr>
            <a:xfrm>
              <a:off x="7978752" y="4257475"/>
              <a:ext cx="1107284" cy="634764"/>
              <a:chOff x="6468055" y="3408815"/>
              <a:chExt cx="1107284" cy="634764"/>
            </a:xfrm>
          </p:grpSpPr>
          <p:grpSp>
            <p:nvGrpSpPr>
              <p:cNvPr id="229" name="グループ化 228">
                <a:extLst>
                  <a:ext uri="{FF2B5EF4-FFF2-40B4-BE49-F238E27FC236}">
                    <a16:creationId xmlns:a16="http://schemas.microsoft.com/office/drawing/2014/main" id="{9A829C05-029E-DDD6-D7D5-813B8E339B92}"/>
                  </a:ext>
                </a:extLst>
              </p:cNvPr>
              <p:cNvGrpSpPr/>
              <p:nvPr/>
            </p:nvGrpSpPr>
            <p:grpSpPr>
              <a:xfrm rot="10800000">
                <a:off x="6909411" y="3408815"/>
                <a:ext cx="224572" cy="224572"/>
                <a:chOff x="3715474" y="3866498"/>
                <a:chExt cx="417600" cy="417600"/>
              </a:xfrm>
              <a:solidFill>
                <a:schemeClr val="bg2">
                  <a:lumMod val="75000"/>
                </a:schemeClr>
              </a:solidFill>
            </p:grpSpPr>
            <p:sp>
              <p:nvSpPr>
                <p:cNvPr id="245" name="正方形/長方形 244">
                  <a:extLst>
                    <a:ext uri="{FF2B5EF4-FFF2-40B4-BE49-F238E27FC236}">
                      <a16:creationId xmlns:a16="http://schemas.microsoft.com/office/drawing/2014/main" id="{97D02E44-A1D5-8FAB-CE7A-763BA16C334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46" name="正方形/長方形 245">
                  <a:extLst>
                    <a:ext uri="{FF2B5EF4-FFF2-40B4-BE49-F238E27FC236}">
                      <a16:creationId xmlns:a16="http://schemas.microsoft.com/office/drawing/2014/main" id="{D8BD0156-4784-D906-7189-1A6AE864842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30" name="グループ化 229">
                <a:extLst>
                  <a:ext uri="{FF2B5EF4-FFF2-40B4-BE49-F238E27FC236}">
                    <a16:creationId xmlns:a16="http://schemas.microsoft.com/office/drawing/2014/main" id="{4B39C432-6C52-CF23-9D03-EB05D42F4FBD}"/>
                  </a:ext>
                </a:extLst>
              </p:cNvPr>
              <p:cNvGrpSpPr/>
              <p:nvPr/>
            </p:nvGrpSpPr>
            <p:grpSpPr>
              <a:xfrm rot="10800000">
                <a:off x="7350767" y="3408815"/>
                <a:ext cx="224572" cy="224572"/>
                <a:chOff x="3715474" y="3866498"/>
                <a:chExt cx="417600" cy="417600"/>
              </a:xfrm>
              <a:solidFill>
                <a:schemeClr val="bg2">
                  <a:lumMod val="75000"/>
                </a:schemeClr>
              </a:solidFill>
            </p:grpSpPr>
            <p:sp>
              <p:nvSpPr>
                <p:cNvPr id="243" name="正方形/長方形 242">
                  <a:extLst>
                    <a:ext uri="{FF2B5EF4-FFF2-40B4-BE49-F238E27FC236}">
                      <a16:creationId xmlns:a16="http://schemas.microsoft.com/office/drawing/2014/main" id="{F83169E4-45AE-0AA0-FA53-CAABC924279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44" name="正方形/長方形 243">
                  <a:extLst>
                    <a:ext uri="{FF2B5EF4-FFF2-40B4-BE49-F238E27FC236}">
                      <a16:creationId xmlns:a16="http://schemas.microsoft.com/office/drawing/2014/main" id="{71A14533-5A0A-369F-28CF-571239F289F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31" name="グループ化 230">
                <a:extLst>
                  <a:ext uri="{FF2B5EF4-FFF2-40B4-BE49-F238E27FC236}">
                    <a16:creationId xmlns:a16="http://schemas.microsoft.com/office/drawing/2014/main" id="{16405FAB-9DDB-9C5C-B82D-ED407D6CDFC1}"/>
                  </a:ext>
                </a:extLst>
              </p:cNvPr>
              <p:cNvGrpSpPr/>
              <p:nvPr/>
            </p:nvGrpSpPr>
            <p:grpSpPr>
              <a:xfrm rot="10800000">
                <a:off x="6468055" y="3408815"/>
                <a:ext cx="224572" cy="224572"/>
                <a:chOff x="3715474" y="3866498"/>
                <a:chExt cx="417600" cy="417600"/>
              </a:xfrm>
              <a:solidFill>
                <a:schemeClr val="bg2">
                  <a:lumMod val="75000"/>
                </a:schemeClr>
              </a:solidFill>
            </p:grpSpPr>
            <p:sp>
              <p:nvSpPr>
                <p:cNvPr id="241" name="正方形/長方形 240">
                  <a:extLst>
                    <a:ext uri="{FF2B5EF4-FFF2-40B4-BE49-F238E27FC236}">
                      <a16:creationId xmlns:a16="http://schemas.microsoft.com/office/drawing/2014/main" id="{1653C749-A2AB-F644-6345-B9AF779509B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42" name="正方形/長方形 241">
                  <a:extLst>
                    <a:ext uri="{FF2B5EF4-FFF2-40B4-BE49-F238E27FC236}">
                      <a16:creationId xmlns:a16="http://schemas.microsoft.com/office/drawing/2014/main" id="{7B209845-A4F8-264C-6DEB-1A9B765FC9F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32" name="グループ化 231">
                <a:extLst>
                  <a:ext uri="{FF2B5EF4-FFF2-40B4-BE49-F238E27FC236}">
                    <a16:creationId xmlns:a16="http://schemas.microsoft.com/office/drawing/2014/main" id="{E9E83EBE-94CB-E8BD-8989-6D148D3DA798}"/>
                  </a:ext>
                </a:extLst>
              </p:cNvPr>
              <p:cNvGrpSpPr/>
              <p:nvPr/>
            </p:nvGrpSpPr>
            <p:grpSpPr>
              <a:xfrm rot="10800000">
                <a:off x="6909411" y="3819007"/>
                <a:ext cx="224572" cy="224572"/>
                <a:chOff x="3715474" y="3866498"/>
                <a:chExt cx="417600" cy="417600"/>
              </a:xfrm>
              <a:solidFill>
                <a:schemeClr val="bg2">
                  <a:lumMod val="75000"/>
                </a:schemeClr>
              </a:solidFill>
            </p:grpSpPr>
            <p:sp>
              <p:nvSpPr>
                <p:cNvPr id="239" name="正方形/長方形 238">
                  <a:extLst>
                    <a:ext uri="{FF2B5EF4-FFF2-40B4-BE49-F238E27FC236}">
                      <a16:creationId xmlns:a16="http://schemas.microsoft.com/office/drawing/2014/main" id="{2A255C2A-C600-A6FF-D08D-FC1D2501D11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40" name="正方形/長方形 239">
                  <a:extLst>
                    <a:ext uri="{FF2B5EF4-FFF2-40B4-BE49-F238E27FC236}">
                      <a16:creationId xmlns:a16="http://schemas.microsoft.com/office/drawing/2014/main" id="{43F65B7D-A9FF-DDDD-4838-E4F6E30FA67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33" name="グループ化 232">
                <a:extLst>
                  <a:ext uri="{FF2B5EF4-FFF2-40B4-BE49-F238E27FC236}">
                    <a16:creationId xmlns:a16="http://schemas.microsoft.com/office/drawing/2014/main" id="{E653115C-D676-92DE-FB81-D0485C661164}"/>
                  </a:ext>
                </a:extLst>
              </p:cNvPr>
              <p:cNvGrpSpPr/>
              <p:nvPr/>
            </p:nvGrpSpPr>
            <p:grpSpPr>
              <a:xfrm rot="10800000">
                <a:off x="7350767" y="3819007"/>
                <a:ext cx="224572" cy="224572"/>
                <a:chOff x="3715474" y="3866498"/>
                <a:chExt cx="417600" cy="417600"/>
              </a:xfrm>
              <a:solidFill>
                <a:schemeClr val="bg2">
                  <a:lumMod val="75000"/>
                </a:schemeClr>
              </a:solidFill>
            </p:grpSpPr>
            <p:sp>
              <p:nvSpPr>
                <p:cNvPr id="237" name="正方形/長方形 236">
                  <a:extLst>
                    <a:ext uri="{FF2B5EF4-FFF2-40B4-BE49-F238E27FC236}">
                      <a16:creationId xmlns:a16="http://schemas.microsoft.com/office/drawing/2014/main" id="{05732969-E0CD-2CA4-38C0-2C19A204ABB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38" name="正方形/長方形 237">
                  <a:extLst>
                    <a:ext uri="{FF2B5EF4-FFF2-40B4-BE49-F238E27FC236}">
                      <a16:creationId xmlns:a16="http://schemas.microsoft.com/office/drawing/2014/main" id="{49435FA2-6D4D-8075-7C6B-8AAE9657588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34" name="グループ化 233">
                <a:extLst>
                  <a:ext uri="{FF2B5EF4-FFF2-40B4-BE49-F238E27FC236}">
                    <a16:creationId xmlns:a16="http://schemas.microsoft.com/office/drawing/2014/main" id="{99405755-1D73-58B4-F266-BD51EA8D46C9}"/>
                  </a:ext>
                </a:extLst>
              </p:cNvPr>
              <p:cNvGrpSpPr/>
              <p:nvPr/>
            </p:nvGrpSpPr>
            <p:grpSpPr>
              <a:xfrm rot="10800000">
                <a:off x="6468055" y="3819007"/>
                <a:ext cx="224572" cy="224572"/>
                <a:chOff x="3715474" y="3866498"/>
                <a:chExt cx="417600" cy="417600"/>
              </a:xfrm>
              <a:solidFill>
                <a:schemeClr val="bg2">
                  <a:lumMod val="75000"/>
                </a:schemeClr>
              </a:solidFill>
            </p:grpSpPr>
            <p:sp>
              <p:nvSpPr>
                <p:cNvPr id="235" name="正方形/長方形 234">
                  <a:extLst>
                    <a:ext uri="{FF2B5EF4-FFF2-40B4-BE49-F238E27FC236}">
                      <a16:creationId xmlns:a16="http://schemas.microsoft.com/office/drawing/2014/main" id="{BDB83FA0-0378-27DB-735D-916FBB47C61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36" name="正方形/長方形 235">
                  <a:extLst>
                    <a:ext uri="{FF2B5EF4-FFF2-40B4-BE49-F238E27FC236}">
                      <a16:creationId xmlns:a16="http://schemas.microsoft.com/office/drawing/2014/main" id="{72E8CBCB-968C-C530-71C4-6D25A88101D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47" name="グループ化 246">
              <a:extLst>
                <a:ext uri="{FF2B5EF4-FFF2-40B4-BE49-F238E27FC236}">
                  <a16:creationId xmlns:a16="http://schemas.microsoft.com/office/drawing/2014/main" id="{B602BB1F-9E47-BF57-A61C-BE5DB37A2032}"/>
                </a:ext>
              </a:extLst>
            </p:cNvPr>
            <p:cNvGrpSpPr/>
            <p:nvPr/>
          </p:nvGrpSpPr>
          <p:grpSpPr>
            <a:xfrm>
              <a:off x="9454752" y="4257475"/>
              <a:ext cx="1107284" cy="634764"/>
              <a:chOff x="6468055" y="3408815"/>
              <a:chExt cx="1107284" cy="634764"/>
            </a:xfrm>
          </p:grpSpPr>
          <p:grpSp>
            <p:nvGrpSpPr>
              <p:cNvPr id="248" name="グループ化 247">
                <a:extLst>
                  <a:ext uri="{FF2B5EF4-FFF2-40B4-BE49-F238E27FC236}">
                    <a16:creationId xmlns:a16="http://schemas.microsoft.com/office/drawing/2014/main" id="{71178D9D-A954-F90B-7FA3-E26ECDD2FB85}"/>
                  </a:ext>
                </a:extLst>
              </p:cNvPr>
              <p:cNvGrpSpPr/>
              <p:nvPr/>
            </p:nvGrpSpPr>
            <p:grpSpPr>
              <a:xfrm rot="10800000">
                <a:off x="6909411" y="3408815"/>
                <a:ext cx="224572" cy="224572"/>
                <a:chOff x="3715474" y="3866498"/>
                <a:chExt cx="417600" cy="417600"/>
              </a:xfrm>
              <a:solidFill>
                <a:schemeClr val="bg2">
                  <a:lumMod val="75000"/>
                </a:schemeClr>
              </a:solidFill>
            </p:grpSpPr>
            <p:sp>
              <p:nvSpPr>
                <p:cNvPr id="264" name="正方形/長方形 263">
                  <a:extLst>
                    <a:ext uri="{FF2B5EF4-FFF2-40B4-BE49-F238E27FC236}">
                      <a16:creationId xmlns:a16="http://schemas.microsoft.com/office/drawing/2014/main" id="{530A2592-6E40-7BA3-E6BE-B5154B76CA2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65" name="正方形/長方形 264">
                  <a:extLst>
                    <a:ext uri="{FF2B5EF4-FFF2-40B4-BE49-F238E27FC236}">
                      <a16:creationId xmlns:a16="http://schemas.microsoft.com/office/drawing/2014/main" id="{CE2F9643-B534-3FC5-44D3-19F1BC5DFE02}"/>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49" name="グループ化 248">
                <a:extLst>
                  <a:ext uri="{FF2B5EF4-FFF2-40B4-BE49-F238E27FC236}">
                    <a16:creationId xmlns:a16="http://schemas.microsoft.com/office/drawing/2014/main" id="{B1F8EB03-6AAC-32F4-A78F-0602105E552D}"/>
                  </a:ext>
                </a:extLst>
              </p:cNvPr>
              <p:cNvGrpSpPr/>
              <p:nvPr/>
            </p:nvGrpSpPr>
            <p:grpSpPr>
              <a:xfrm rot="10800000">
                <a:off x="7350767" y="3408815"/>
                <a:ext cx="224572" cy="224572"/>
                <a:chOff x="3715474" y="3866498"/>
                <a:chExt cx="417600" cy="417600"/>
              </a:xfrm>
              <a:solidFill>
                <a:schemeClr val="bg2">
                  <a:lumMod val="75000"/>
                </a:schemeClr>
              </a:solidFill>
            </p:grpSpPr>
            <p:sp>
              <p:nvSpPr>
                <p:cNvPr id="262" name="正方形/長方形 261">
                  <a:extLst>
                    <a:ext uri="{FF2B5EF4-FFF2-40B4-BE49-F238E27FC236}">
                      <a16:creationId xmlns:a16="http://schemas.microsoft.com/office/drawing/2014/main" id="{FE59F8ED-A6B2-2F35-6EF6-9E80EE47546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63" name="正方形/長方形 262">
                  <a:extLst>
                    <a:ext uri="{FF2B5EF4-FFF2-40B4-BE49-F238E27FC236}">
                      <a16:creationId xmlns:a16="http://schemas.microsoft.com/office/drawing/2014/main" id="{E10300AE-43AB-BB54-38CA-5994D18645D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50" name="グループ化 249">
                <a:extLst>
                  <a:ext uri="{FF2B5EF4-FFF2-40B4-BE49-F238E27FC236}">
                    <a16:creationId xmlns:a16="http://schemas.microsoft.com/office/drawing/2014/main" id="{A617939F-01B7-8508-D63E-11DFB017AB72}"/>
                  </a:ext>
                </a:extLst>
              </p:cNvPr>
              <p:cNvGrpSpPr/>
              <p:nvPr/>
            </p:nvGrpSpPr>
            <p:grpSpPr>
              <a:xfrm rot="10800000">
                <a:off x="6468055" y="3408815"/>
                <a:ext cx="224572" cy="224572"/>
                <a:chOff x="3715474" y="3866498"/>
                <a:chExt cx="417600" cy="417600"/>
              </a:xfrm>
              <a:solidFill>
                <a:schemeClr val="bg2">
                  <a:lumMod val="75000"/>
                </a:schemeClr>
              </a:solidFill>
            </p:grpSpPr>
            <p:sp>
              <p:nvSpPr>
                <p:cNvPr id="260" name="正方形/長方形 259">
                  <a:extLst>
                    <a:ext uri="{FF2B5EF4-FFF2-40B4-BE49-F238E27FC236}">
                      <a16:creationId xmlns:a16="http://schemas.microsoft.com/office/drawing/2014/main" id="{0283EF8C-824C-4006-BD5B-268B4CD61B6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61" name="正方形/長方形 260">
                  <a:extLst>
                    <a:ext uri="{FF2B5EF4-FFF2-40B4-BE49-F238E27FC236}">
                      <a16:creationId xmlns:a16="http://schemas.microsoft.com/office/drawing/2014/main" id="{13920D6E-C570-42FD-2777-B647CA71A752}"/>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51" name="グループ化 250">
                <a:extLst>
                  <a:ext uri="{FF2B5EF4-FFF2-40B4-BE49-F238E27FC236}">
                    <a16:creationId xmlns:a16="http://schemas.microsoft.com/office/drawing/2014/main" id="{07624447-9136-FBE8-487C-A5E4F0BE72FF}"/>
                  </a:ext>
                </a:extLst>
              </p:cNvPr>
              <p:cNvGrpSpPr/>
              <p:nvPr/>
            </p:nvGrpSpPr>
            <p:grpSpPr>
              <a:xfrm rot="10800000">
                <a:off x="6909411" y="3819007"/>
                <a:ext cx="224572" cy="224572"/>
                <a:chOff x="3715474" y="3866498"/>
                <a:chExt cx="417600" cy="417600"/>
              </a:xfrm>
              <a:solidFill>
                <a:schemeClr val="bg2">
                  <a:lumMod val="75000"/>
                </a:schemeClr>
              </a:solidFill>
            </p:grpSpPr>
            <p:sp>
              <p:nvSpPr>
                <p:cNvPr id="258" name="正方形/長方形 257">
                  <a:extLst>
                    <a:ext uri="{FF2B5EF4-FFF2-40B4-BE49-F238E27FC236}">
                      <a16:creationId xmlns:a16="http://schemas.microsoft.com/office/drawing/2014/main" id="{4457B757-B82A-428F-ED8C-10D361D5F2C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59" name="正方形/長方形 258">
                  <a:extLst>
                    <a:ext uri="{FF2B5EF4-FFF2-40B4-BE49-F238E27FC236}">
                      <a16:creationId xmlns:a16="http://schemas.microsoft.com/office/drawing/2014/main" id="{0341624E-D150-13CF-8187-D3763419C46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52" name="グループ化 251">
                <a:extLst>
                  <a:ext uri="{FF2B5EF4-FFF2-40B4-BE49-F238E27FC236}">
                    <a16:creationId xmlns:a16="http://schemas.microsoft.com/office/drawing/2014/main" id="{11DE44A3-101E-6A22-5C64-9F77C625BD82}"/>
                  </a:ext>
                </a:extLst>
              </p:cNvPr>
              <p:cNvGrpSpPr/>
              <p:nvPr/>
            </p:nvGrpSpPr>
            <p:grpSpPr>
              <a:xfrm rot="10800000">
                <a:off x="7350767" y="3819007"/>
                <a:ext cx="224572" cy="224572"/>
                <a:chOff x="3715474" y="3866498"/>
                <a:chExt cx="417600" cy="417600"/>
              </a:xfrm>
              <a:solidFill>
                <a:schemeClr val="bg2">
                  <a:lumMod val="75000"/>
                </a:schemeClr>
              </a:solidFill>
            </p:grpSpPr>
            <p:sp>
              <p:nvSpPr>
                <p:cNvPr id="256" name="正方形/長方形 255">
                  <a:extLst>
                    <a:ext uri="{FF2B5EF4-FFF2-40B4-BE49-F238E27FC236}">
                      <a16:creationId xmlns:a16="http://schemas.microsoft.com/office/drawing/2014/main" id="{C7B302B5-E7AF-2B89-8949-ADBE2C49878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57" name="正方形/長方形 256">
                  <a:extLst>
                    <a:ext uri="{FF2B5EF4-FFF2-40B4-BE49-F238E27FC236}">
                      <a16:creationId xmlns:a16="http://schemas.microsoft.com/office/drawing/2014/main" id="{D1DC73FD-5ABC-8E67-8ED4-3DB9CA80736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53" name="グループ化 252">
                <a:extLst>
                  <a:ext uri="{FF2B5EF4-FFF2-40B4-BE49-F238E27FC236}">
                    <a16:creationId xmlns:a16="http://schemas.microsoft.com/office/drawing/2014/main" id="{10670B0F-BFD5-FFAC-D1FB-331B0FFA22A6}"/>
                  </a:ext>
                </a:extLst>
              </p:cNvPr>
              <p:cNvGrpSpPr/>
              <p:nvPr/>
            </p:nvGrpSpPr>
            <p:grpSpPr>
              <a:xfrm rot="10800000">
                <a:off x="6468055" y="3819007"/>
                <a:ext cx="224572" cy="224572"/>
                <a:chOff x="3715474" y="3866498"/>
                <a:chExt cx="417600" cy="417600"/>
              </a:xfrm>
              <a:solidFill>
                <a:schemeClr val="bg2">
                  <a:lumMod val="75000"/>
                </a:schemeClr>
              </a:solidFill>
            </p:grpSpPr>
            <p:sp>
              <p:nvSpPr>
                <p:cNvPr id="254" name="正方形/長方形 253">
                  <a:extLst>
                    <a:ext uri="{FF2B5EF4-FFF2-40B4-BE49-F238E27FC236}">
                      <a16:creationId xmlns:a16="http://schemas.microsoft.com/office/drawing/2014/main" id="{200B2E80-D5A1-119A-EA58-D89565F55B3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55" name="正方形/長方形 254">
                  <a:extLst>
                    <a:ext uri="{FF2B5EF4-FFF2-40B4-BE49-F238E27FC236}">
                      <a16:creationId xmlns:a16="http://schemas.microsoft.com/office/drawing/2014/main" id="{957A663E-69F7-0A42-F12D-1EC25C82128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66" name="グループ化 265">
              <a:extLst>
                <a:ext uri="{FF2B5EF4-FFF2-40B4-BE49-F238E27FC236}">
                  <a16:creationId xmlns:a16="http://schemas.microsoft.com/office/drawing/2014/main" id="{E544178E-A88A-DEC5-E95E-D07D745BED70}"/>
                </a:ext>
              </a:extLst>
            </p:cNvPr>
            <p:cNvGrpSpPr/>
            <p:nvPr/>
          </p:nvGrpSpPr>
          <p:grpSpPr>
            <a:xfrm>
              <a:off x="6504214" y="5076525"/>
              <a:ext cx="1107284" cy="634764"/>
              <a:chOff x="6468055" y="3408815"/>
              <a:chExt cx="1107284" cy="634764"/>
            </a:xfrm>
          </p:grpSpPr>
          <p:grpSp>
            <p:nvGrpSpPr>
              <p:cNvPr id="267" name="グループ化 266">
                <a:extLst>
                  <a:ext uri="{FF2B5EF4-FFF2-40B4-BE49-F238E27FC236}">
                    <a16:creationId xmlns:a16="http://schemas.microsoft.com/office/drawing/2014/main" id="{5A8493D7-C185-D443-A769-07E84F2A8E10}"/>
                  </a:ext>
                </a:extLst>
              </p:cNvPr>
              <p:cNvGrpSpPr/>
              <p:nvPr/>
            </p:nvGrpSpPr>
            <p:grpSpPr>
              <a:xfrm rot="10800000">
                <a:off x="6909411" y="3408815"/>
                <a:ext cx="224572" cy="224572"/>
                <a:chOff x="3715474" y="3866498"/>
                <a:chExt cx="417600" cy="417600"/>
              </a:xfrm>
              <a:solidFill>
                <a:schemeClr val="bg2">
                  <a:lumMod val="75000"/>
                </a:schemeClr>
              </a:solidFill>
            </p:grpSpPr>
            <p:sp>
              <p:nvSpPr>
                <p:cNvPr id="283" name="正方形/長方形 282">
                  <a:extLst>
                    <a:ext uri="{FF2B5EF4-FFF2-40B4-BE49-F238E27FC236}">
                      <a16:creationId xmlns:a16="http://schemas.microsoft.com/office/drawing/2014/main" id="{7FA345D5-A265-7D95-6D58-8767DFE7AE0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84" name="正方形/長方形 283">
                  <a:extLst>
                    <a:ext uri="{FF2B5EF4-FFF2-40B4-BE49-F238E27FC236}">
                      <a16:creationId xmlns:a16="http://schemas.microsoft.com/office/drawing/2014/main" id="{ED01DF66-5D83-5B67-627B-C4D216635D0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68" name="グループ化 267">
                <a:extLst>
                  <a:ext uri="{FF2B5EF4-FFF2-40B4-BE49-F238E27FC236}">
                    <a16:creationId xmlns:a16="http://schemas.microsoft.com/office/drawing/2014/main" id="{87273AD7-9CBA-5783-3784-EC5C1FA606F9}"/>
                  </a:ext>
                </a:extLst>
              </p:cNvPr>
              <p:cNvGrpSpPr/>
              <p:nvPr/>
            </p:nvGrpSpPr>
            <p:grpSpPr>
              <a:xfrm rot="10800000">
                <a:off x="7350767" y="3408815"/>
                <a:ext cx="224572" cy="224572"/>
                <a:chOff x="3715474" y="3866498"/>
                <a:chExt cx="417600" cy="417600"/>
              </a:xfrm>
              <a:solidFill>
                <a:schemeClr val="bg2">
                  <a:lumMod val="75000"/>
                </a:schemeClr>
              </a:solidFill>
            </p:grpSpPr>
            <p:sp>
              <p:nvSpPr>
                <p:cNvPr id="281" name="正方形/長方形 280">
                  <a:extLst>
                    <a:ext uri="{FF2B5EF4-FFF2-40B4-BE49-F238E27FC236}">
                      <a16:creationId xmlns:a16="http://schemas.microsoft.com/office/drawing/2014/main" id="{CD5F7E7B-A19D-62E1-6548-19EA37A7184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82" name="正方形/長方形 281">
                  <a:extLst>
                    <a:ext uri="{FF2B5EF4-FFF2-40B4-BE49-F238E27FC236}">
                      <a16:creationId xmlns:a16="http://schemas.microsoft.com/office/drawing/2014/main" id="{86305694-FC8A-8362-F8D4-DF184127E05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69" name="グループ化 268">
                <a:extLst>
                  <a:ext uri="{FF2B5EF4-FFF2-40B4-BE49-F238E27FC236}">
                    <a16:creationId xmlns:a16="http://schemas.microsoft.com/office/drawing/2014/main" id="{01397175-C600-605A-F034-E1BD7DD07C99}"/>
                  </a:ext>
                </a:extLst>
              </p:cNvPr>
              <p:cNvGrpSpPr/>
              <p:nvPr/>
            </p:nvGrpSpPr>
            <p:grpSpPr>
              <a:xfrm rot="10800000">
                <a:off x="6468055" y="3408815"/>
                <a:ext cx="224572" cy="224572"/>
                <a:chOff x="3715474" y="3866498"/>
                <a:chExt cx="417600" cy="417600"/>
              </a:xfrm>
              <a:solidFill>
                <a:schemeClr val="bg2">
                  <a:lumMod val="75000"/>
                </a:schemeClr>
              </a:solidFill>
            </p:grpSpPr>
            <p:sp>
              <p:nvSpPr>
                <p:cNvPr id="279" name="正方形/長方形 278">
                  <a:extLst>
                    <a:ext uri="{FF2B5EF4-FFF2-40B4-BE49-F238E27FC236}">
                      <a16:creationId xmlns:a16="http://schemas.microsoft.com/office/drawing/2014/main" id="{43AB3C58-750F-9236-6EE7-9421C9143D5A}"/>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80" name="正方形/長方形 279">
                  <a:extLst>
                    <a:ext uri="{FF2B5EF4-FFF2-40B4-BE49-F238E27FC236}">
                      <a16:creationId xmlns:a16="http://schemas.microsoft.com/office/drawing/2014/main" id="{2DC766F5-9D95-C00E-BBDA-EF4565976AED}"/>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70" name="グループ化 269">
                <a:extLst>
                  <a:ext uri="{FF2B5EF4-FFF2-40B4-BE49-F238E27FC236}">
                    <a16:creationId xmlns:a16="http://schemas.microsoft.com/office/drawing/2014/main" id="{ABF47FF5-35EA-FCF9-70A9-20532AE27A27}"/>
                  </a:ext>
                </a:extLst>
              </p:cNvPr>
              <p:cNvGrpSpPr/>
              <p:nvPr/>
            </p:nvGrpSpPr>
            <p:grpSpPr>
              <a:xfrm rot="10800000">
                <a:off x="6909411" y="3819007"/>
                <a:ext cx="224572" cy="224572"/>
                <a:chOff x="3715474" y="3866498"/>
                <a:chExt cx="417600" cy="417600"/>
              </a:xfrm>
              <a:solidFill>
                <a:schemeClr val="bg2">
                  <a:lumMod val="75000"/>
                </a:schemeClr>
              </a:solidFill>
            </p:grpSpPr>
            <p:sp>
              <p:nvSpPr>
                <p:cNvPr id="277" name="正方形/長方形 276">
                  <a:extLst>
                    <a:ext uri="{FF2B5EF4-FFF2-40B4-BE49-F238E27FC236}">
                      <a16:creationId xmlns:a16="http://schemas.microsoft.com/office/drawing/2014/main" id="{87AEB56C-7187-D285-B78D-BD53211D062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78" name="正方形/長方形 277">
                  <a:extLst>
                    <a:ext uri="{FF2B5EF4-FFF2-40B4-BE49-F238E27FC236}">
                      <a16:creationId xmlns:a16="http://schemas.microsoft.com/office/drawing/2014/main" id="{0DD891C1-584C-B2C6-C321-E01ECFD95ED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71" name="グループ化 270">
                <a:extLst>
                  <a:ext uri="{FF2B5EF4-FFF2-40B4-BE49-F238E27FC236}">
                    <a16:creationId xmlns:a16="http://schemas.microsoft.com/office/drawing/2014/main" id="{766B8171-716C-8405-4589-78C163D55D23}"/>
                  </a:ext>
                </a:extLst>
              </p:cNvPr>
              <p:cNvGrpSpPr/>
              <p:nvPr/>
            </p:nvGrpSpPr>
            <p:grpSpPr>
              <a:xfrm rot="10800000">
                <a:off x="7350767" y="3819007"/>
                <a:ext cx="224572" cy="224572"/>
                <a:chOff x="3715474" y="3866498"/>
                <a:chExt cx="417600" cy="417600"/>
              </a:xfrm>
              <a:solidFill>
                <a:schemeClr val="bg2">
                  <a:lumMod val="75000"/>
                </a:schemeClr>
              </a:solidFill>
            </p:grpSpPr>
            <p:sp>
              <p:nvSpPr>
                <p:cNvPr id="275" name="正方形/長方形 274">
                  <a:extLst>
                    <a:ext uri="{FF2B5EF4-FFF2-40B4-BE49-F238E27FC236}">
                      <a16:creationId xmlns:a16="http://schemas.microsoft.com/office/drawing/2014/main" id="{623FEE31-6D69-4B60-3FD6-CCE8AD38A3C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76" name="正方形/長方形 275">
                  <a:extLst>
                    <a:ext uri="{FF2B5EF4-FFF2-40B4-BE49-F238E27FC236}">
                      <a16:creationId xmlns:a16="http://schemas.microsoft.com/office/drawing/2014/main" id="{001638AB-0127-C688-334F-56859820EE3D}"/>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72" name="グループ化 271">
                <a:extLst>
                  <a:ext uri="{FF2B5EF4-FFF2-40B4-BE49-F238E27FC236}">
                    <a16:creationId xmlns:a16="http://schemas.microsoft.com/office/drawing/2014/main" id="{BF240456-8AAC-5947-5351-ECA434289371}"/>
                  </a:ext>
                </a:extLst>
              </p:cNvPr>
              <p:cNvGrpSpPr/>
              <p:nvPr/>
            </p:nvGrpSpPr>
            <p:grpSpPr>
              <a:xfrm rot="10800000">
                <a:off x="6468055" y="3819007"/>
                <a:ext cx="224572" cy="224572"/>
                <a:chOff x="3715474" y="3866498"/>
                <a:chExt cx="417600" cy="417600"/>
              </a:xfrm>
              <a:solidFill>
                <a:schemeClr val="bg2">
                  <a:lumMod val="75000"/>
                </a:schemeClr>
              </a:solidFill>
            </p:grpSpPr>
            <p:sp>
              <p:nvSpPr>
                <p:cNvPr id="273" name="正方形/長方形 272">
                  <a:extLst>
                    <a:ext uri="{FF2B5EF4-FFF2-40B4-BE49-F238E27FC236}">
                      <a16:creationId xmlns:a16="http://schemas.microsoft.com/office/drawing/2014/main" id="{D147C7F9-896E-8B11-1AF1-32DF46514D1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74" name="正方形/長方形 273">
                  <a:extLst>
                    <a:ext uri="{FF2B5EF4-FFF2-40B4-BE49-F238E27FC236}">
                      <a16:creationId xmlns:a16="http://schemas.microsoft.com/office/drawing/2014/main" id="{DD487B5F-1438-3096-C8E0-908F6567AA6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85" name="グループ化 284">
              <a:extLst>
                <a:ext uri="{FF2B5EF4-FFF2-40B4-BE49-F238E27FC236}">
                  <a16:creationId xmlns:a16="http://schemas.microsoft.com/office/drawing/2014/main" id="{0280CABB-D2B5-C716-39D1-9F2EB8E3A6F0}"/>
                </a:ext>
              </a:extLst>
            </p:cNvPr>
            <p:cNvGrpSpPr/>
            <p:nvPr/>
          </p:nvGrpSpPr>
          <p:grpSpPr>
            <a:xfrm>
              <a:off x="7978752" y="5076525"/>
              <a:ext cx="1107284" cy="634764"/>
              <a:chOff x="6468055" y="3408815"/>
              <a:chExt cx="1107284" cy="634764"/>
            </a:xfrm>
          </p:grpSpPr>
          <p:grpSp>
            <p:nvGrpSpPr>
              <p:cNvPr id="286" name="グループ化 285">
                <a:extLst>
                  <a:ext uri="{FF2B5EF4-FFF2-40B4-BE49-F238E27FC236}">
                    <a16:creationId xmlns:a16="http://schemas.microsoft.com/office/drawing/2014/main" id="{0BD3DC9E-E6EF-CE68-5A91-E8E8F4591A12}"/>
                  </a:ext>
                </a:extLst>
              </p:cNvPr>
              <p:cNvGrpSpPr/>
              <p:nvPr/>
            </p:nvGrpSpPr>
            <p:grpSpPr>
              <a:xfrm rot="10800000">
                <a:off x="6909411" y="3408815"/>
                <a:ext cx="224572" cy="224572"/>
                <a:chOff x="3715474" y="3866498"/>
                <a:chExt cx="417600" cy="417600"/>
              </a:xfrm>
              <a:solidFill>
                <a:schemeClr val="bg2">
                  <a:lumMod val="75000"/>
                </a:schemeClr>
              </a:solidFill>
            </p:grpSpPr>
            <p:sp>
              <p:nvSpPr>
                <p:cNvPr id="302" name="正方形/長方形 301">
                  <a:extLst>
                    <a:ext uri="{FF2B5EF4-FFF2-40B4-BE49-F238E27FC236}">
                      <a16:creationId xmlns:a16="http://schemas.microsoft.com/office/drawing/2014/main" id="{D516518D-448F-C307-2869-0E77FB9DE18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03" name="正方形/長方形 302">
                  <a:extLst>
                    <a:ext uri="{FF2B5EF4-FFF2-40B4-BE49-F238E27FC236}">
                      <a16:creationId xmlns:a16="http://schemas.microsoft.com/office/drawing/2014/main" id="{8DCE2170-EB06-D512-A497-4017E2E5B03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87" name="グループ化 286">
                <a:extLst>
                  <a:ext uri="{FF2B5EF4-FFF2-40B4-BE49-F238E27FC236}">
                    <a16:creationId xmlns:a16="http://schemas.microsoft.com/office/drawing/2014/main" id="{A5748FA5-FB4B-17BB-9E15-35AF0D22ACD9}"/>
                  </a:ext>
                </a:extLst>
              </p:cNvPr>
              <p:cNvGrpSpPr/>
              <p:nvPr/>
            </p:nvGrpSpPr>
            <p:grpSpPr>
              <a:xfrm rot="10800000">
                <a:off x="7350767" y="3408815"/>
                <a:ext cx="224572" cy="224572"/>
                <a:chOff x="3715474" y="3866498"/>
                <a:chExt cx="417600" cy="417600"/>
              </a:xfrm>
              <a:solidFill>
                <a:schemeClr val="bg2">
                  <a:lumMod val="75000"/>
                </a:schemeClr>
              </a:solidFill>
            </p:grpSpPr>
            <p:sp>
              <p:nvSpPr>
                <p:cNvPr id="300" name="正方形/長方形 299">
                  <a:extLst>
                    <a:ext uri="{FF2B5EF4-FFF2-40B4-BE49-F238E27FC236}">
                      <a16:creationId xmlns:a16="http://schemas.microsoft.com/office/drawing/2014/main" id="{E5E12579-FE78-54BA-3D8A-66735C5A7E8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01" name="正方形/長方形 300">
                  <a:extLst>
                    <a:ext uri="{FF2B5EF4-FFF2-40B4-BE49-F238E27FC236}">
                      <a16:creationId xmlns:a16="http://schemas.microsoft.com/office/drawing/2014/main" id="{A1435AA1-650A-C862-80C4-743291A1D38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88" name="グループ化 287">
                <a:extLst>
                  <a:ext uri="{FF2B5EF4-FFF2-40B4-BE49-F238E27FC236}">
                    <a16:creationId xmlns:a16="http://schemas.microsoft.com/office/drawing/2014/main" id="{50A8D26C-3720-1B20-6229-ED8CCD3745B5}"/>
                  </a:ext>
                </a:extLst>
              </p:cNvPr>
              <p:cNvGrpSpPr/>
              <p:nvPr/>
            </p:nvGrpSpPr>
            <p:grpSpPr>
              <a:xfrm rot="10800000">
                <a:off x="6468055" y="3408815"/>
                <a:ext cx="224572" cy="224572"/>
                <a:chOff x="3715474" y="3866498"/>
                <a:chExt cx="417600" cy="417600"/>
              </a:xfrm>
              <a:solidFill>
                <a:schemeClr val="bg2">
                  <a:lumMod val="75000"/>
                </a:schemeClr>
              </a:solidFill>
            </p:grpSpPr>
            <p:sp>
              <p:nvSpPr>
                <p:cNvPr id="298" name="正方形/長方形 297">
                  <a:extLst>
                    <a:ext uri="{FF2B5EF4-FFF2-40B4-BE49-F238E27FC236}">
                      <a16:creationId xmlns:a16="http://schemas.microsoft.com/office/drawing/2014/main" id="{B9E460FF-FC63-D0C0-F78A-2443A9B4FFA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99" name="正方形/長方形 298">
                  <a:extLst>
                    <a:ext uri="{FF2B5EF4-FFF2-40B4-BE49-F238E27FC236}">
                      <a16:creationId xmlns:a16="http://schemas.microsoft.com/office/drawing/2014/main" id="{287C4114-E9B9-54B8-AD7A-304E886A035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89" name="グループ化 288">
                <a:extLst>
                  <a:ext uri="{FF2B5EF4-FFF2-40B4-BE49-F238E27FC236}">
                    <a16:creationId xmlns:a16="http://schemas.microsoft.com/office/drawing/2014/main" id="{9B5734D9-F34D-B6AC-F509-644EA37ADF97}"/>
                  </a:ext>
                </a:extLst>
              </p:cNvPr>
              <p:cNvGrpSpPr/>
              <p:nvPr/>
            </p:nvGrpSpPr>
            <p:grpSpPr>
              <a:xfrm rot="10800000">
                <a:off x="6909411" y="3819007"/>
                <a:ext cx="224572" cy="224572"/>
                <a:chOff x="3715474" y="3866498"/>
                <a:chExt cx="417600" cy="417600"/>
              </a:xfrm>
              <a:solidFill>
                <a:schemeClr val="bg2">
                  <a:lumMod val="75000"/>
                </a:schemeClr>
              </a:solidFill>
            </p:grpSpPr>
            <p:sp>
              <p:nvSpPr>
                <p:cNvPr id="296" name="正方形/長方形 295">
                  <a:extLst>
                    <a:ext uri="{FF2B5EF4-FFF2-40B4-BE49-F238E27FC236}">
                      <a16:creationId xmlns:a16="http://schemas.microsoft.com/office/drawing/2014/main" id="{D0049990-A22D-6C25-AA75-FC9CD77611C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97" name="正方形/長方形 296">
                  <a:extLst>
                    <a:ext uri="{FF2B5EF4-FFF2-40B4-BE49-F238E27FC236}">
                      <a16:creationId xmlns:a16="http://schemas.microsoft.com/office/drawing/2014/main" id="{8E0DC78D-5483-E122-EAFE-260C8C1BBA0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90" name="グループ化 289">
                <a:extLst>
                  <a:ext uri="{FF2B5EF4-FFF2-40B4-BE49-F238E27FC236}">
                    <a16:creationId xmlns:a16="http://schemas.microsoft.com/office/drawing/2014/main" id="{D491A647-2207-EDCC-6275-A28705FA8727}"/>
                  </a:ext>
                </a:extLst>
              </p:cNvPr>
              <p:cNvGrpSpPr/>
              <p:nvPr/>
            </p:nvGrpSpPr>
            <p:grpSpPr>
              <a:xfrm rot="10800000">
                <a:off x="7350767" y="3819007"/>
                <a:ext cx="224572" cy="224572"/>
                <a:chOff x="3715474" y="3866498"/>
                <a:chExt cx="417600" cy="417600"/>
              </a:xfrm>
              <a:solidFill>
                <a:schemeClr val="bg2">
                  <a:lumMod val="75000"/>
                </a:schemeClr>
              </a:solidFill>
            </p:grpSpPr>
            <p:sp>
              <p:nvSpPr>
                <p:cNvPr id="294" name="正方形/長方形 293">
                  <a:extLst>
                    <a:ext uri="{FF2B5EF4-FFF2-40B4-BE49-F238E27FC236}">
                      <a16:creationId xmlns:a16="http://schemas.microsoft.com/office/drawing/2014/main" id="{5CDF0BCC-6776-6995-E481-DDF6FBE15F1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95" name="正方形/長方形 294">
                  <a:extLst>
                    <a:ext uri="{FF2B5EF4-FFF2-40B4-BE49-F238E27FC236}">
                      <a16:creationId xmlns:a16="http://schemas.microsoft.com/office/drawing/2014/main" id="{BCB0CA95-2EC7-4EBD-74D3-A821885C885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291" name="グループ化 290">
                <a:extLst>
                  <a:ext uri="{FF2B5EF4-FFF2-40B4-BE49-F238E27FC236}">
                    <a16:creationId xmlns:a16="http://schemas.microsoft.com/office/drawing/2014/main" id="{10CA872C-608F-281B-7847-42725DDE9B5E}"/>
                  </a:ext>
                </a:extLst>
              </p:cNvPr>
              <p:cNvGrpSpPr/>
              <p:nvPr/>
            </p:nvGrpSpPr>
            <p:grpSpPr>
              <a:xfrm rot="10800000">
                <a:off x="6468055" y="3819007"/>
                <a:ext cx="224572" cy="224572"/>
                <a:chOff x="3715474" y="3866498"/>
                <a:chExt cx="417600" cy="417600"/>
              </a:xfrm>
              <a:solidFill>
                <a:schemeClr val="bg2">
                  <a:lumMod val="75000"/>
                </a:schemeClr>
              </a:solidFill>
            </p:grpSpPr>
            <p:sp>
              <p:nvSpPr>
                <p:cNvPr id="292" name="正方形/長方形 291">
                  <a:extLst>
                    <a:ext uri="{FF2B5EF4-FFF2-40B4-BE49-F238E27FC236}">
                      <a16:creationId xmlns:a16="http://schemas.microsoft.com/office/drawing/2014/main" id="{A646D95A-E99E-D478-A578-EEFB81AC914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93" name="正方形/長方形 292">
                  <a:extLst>
                    <a:ext uri="{FF2B5EF4-FFF2-40B4-BE49-F238E27FC236}">
                      <a16:creationId xmlns:a16="http://schemas.microsoft.com/office/drawing/2014/main" id="{155C3A12-8231-BF2D-B210-40CF673AF78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304" name="グループ化 303">
              <a:extLst>
                <a:ext uri="{FF2B5EF4-FFF2-40B4-BE49-F238E27FC236}">
                  <a16:creationId xmlns:a16="http://schemas.microsoft.com/office/drawing/2014/main" id="{D5627820-DE50-C187-ED47-DFBD861064DF}"/>
                </a:ext>
              </a:extLst>
            </p:cNvPr>
            <p:cNvGrpSpPr/>
            <p:nvPr/>
          </p:nvGrpSpPr>
          <p:grpSpPr>
            <a:xfrm>
              <a:off x="9454752" y="5076525"/>
              <a:ext cx="1107284" cy="634764"/>
              <a:chOff x="6468055" y="3408815"/>
              <a:chExt cx="1107284" cy="634764"/>
            </a:xfrm>
          </p:grpSpPr>
          <p:grpSp>
            <p:nvGrpSpPr>
              <p:cNvPr id="305" name="グループ化 304">
                <a:extLst>
                  <a:ext uri="{FF2B5EF4-FFF2-40B4-BE49-F238E27FC236}">
                    <a16:creationId xmlns:a16="http://schemas.microsoft.com/office/drawing/2014/main" id="{EA9F88F6-6B75-5003-9B26-8452B515BF01}"/>
                  </a:ext>
                </a:extLst>
              </p:cNvPr>
              <p:cNvGrpSpPr/>
              <p:nvPr/>
            </p:nvGrpSpPr>
            <p:grpSpPr>
              <a:xfrm rot="10800000">
                <a:off x="6909411" y="3408815"/>
                <a:ext cx="224572" cy="224572"/>
                <a:chOff x="3715474" y="3866498"/>
                <a:chExt cx="417600" cy="417600"/>
              </a:xfrm>
              <a:solidFill>
                <a:schemeClr val="bg2">
                  <a:lumMod val="75000"/>
                </a:schemeClr>
              </a:solidFill>
            </p:grpSpPr>
            <p:sp>
              <p:nvSpPr>
                <p:cNvPr id="321" name="正方形/長方形 320">
                  <a:extLst>
                    <a:ext uri="{FF2B5EF4-FFF2-40B4-BE49-F238E27FC236}">
                      <a16:creationId xmlns:a16="http://schemas.microsoft.com/office/drawing/2014/main" id="{ADB5D306-A619-244E-E7B1-2598D8C3D29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22" name="正方形/長方形 321">
                  <a:extLst>
                    <a:ext uri="{FF2B5EF4-FFF2-40B4-BE49-F238E27FC236}">
                      <a16:creationId xmlns:a16="http://schemas.microsoft.com/office/drawing/2014/main" id="{67B00A7B-0874-4BD2-41BF-3D89B4F98EF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06" name="グループ化 305">
                <a:extLst>
                  <a:ext uri="{FF2B5EF4-FFF2-40B4-BE49-F238E27FC236}">
                    <a16:creationId xmlns:a16="http://schemas.microsoft.com/office/drawing/2014/main" id="{93DEAC40-0383-4B4D-234F-B65961D380CD}"/>
                  </a:ext>
                </a:extLst>
              </p:cNvPr>
              <p:cNvGrpSpPr/>
              <p:nvPr/>
            </p:nvGrpSpPr>
            <p:grpSpPr>
              <a:xfrm rot="10800000">
                <a:off x="7350767" y="3408815"/>
                <a:ext cx="224572" cy="224572"/>
                <a:chOff x="3715474" y="3866498"/>
                <a:chExt cx="417600" cy="417600"/>
              </a:xfrm>
              <a:solidFill>
                <a:schemeClr val="bg2">
                  <a:lumMod val="75000"/>
                </a:schemeClr>
              </a:solidFill>
            </p:grpSpPr>
            <p:sp>
              <p:nvSpPr>
                <p:cNvPr id="319" name="正方形/長方形 318">
                  <a:extLst>
                    <a:ext uri="{FF2B5EF4-FFF2-40B4-BE49-F238E27FC236}">
                      <a16:creationId xmlns:a16="http://schemas.microsoft.com/office/drawing/2014/main" id="{9D15A7EE-0B8E-7D4E-8FC2-B5C146EA266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20" name="正方形/長方形 319">
                  <a:extLst>
                    <a:ext uri="{FF2B5EF4-FFF2-40B4-BE49-F238E27FC236}">
                      <a16:creationId xmlns:a16="http://schemas.microsoft.com/office/drawing/2014/main" id="{437B2A5B-7577-D42E-7291-BF37C985908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07" name="グループ化 306">
                <a:extLst>
                  <a:ext uri="{FF2B5EF4-FFF2-40B4-BE49-F238E27FC236}">
                    <a16:creationId xmlns:a16="http://schemas.microsoft.com/office/drawing/2014/main" id="{CF2A1B0D-337F-617A-4393-47FE4AA4BF24}"/>
                  </a:ext>
                </a:extLst>
              </p:cNvPr>
              <p:cNvGrpSpPr/>
              <p:nvPr/>
            </p:nvGrpSpPr>
            <p:grpSpPr>
              <a:xfrm rot="10800000">
                <a:off x="6468055" y="3408815"/>
                <a:ext cx="224572" cy="224572"/>
                <a:chOff x="3715474" y="3866498"/>
                <a:chExt cx="417600" cy="417600"/>
              </a:xfrm>
              <a:solidFill>
                <a:schemeClr val="bg2">
                  <a:lumMod val="75000"/>
                </a:schemeClr>
              </a:solidFill>
            </p:grpSpPr>
            <p:sp>
              <p:nvSpPr>
                <p:cNvPr id="317" name="正方形/長方形 316">
                  <a:extLst>
                    <a:ext uri="{FF2B5EF4-FFF2-40B4-BE49-F238E27FC236}">
                      <a16:creationId xmlns:a16="http://schemas.microsoft.com/office/drawing/2014/main" id="{A9F1933D-8448-33BD-4D48-D4A65662D25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18" name="正方形/長方形 317">
                  <a:extLst>
                    <a:ext uri="{FF2B5EF4-FFF2-40B4-BE49-F238E27FC236}">
                      <a16:creationId xmlns:a16="http://schemas.microsoft.com/office/drawing/2014/main" id="{76B304CD-B6A5-917B-A7FC-7FFDE667F1A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08" name="グループ化 307">
                <a:extLst>
                  <a:ext uri="{FF2B5EF4-FFF2-40B4-BE49-F238E27FC236}">
                    <a16:creationId xmlns:a16="http://schemas.microsoft.com/office/drawing/2014/main" id="{2D453A85-8174-A2B4-FF68-F9618DE40DB5}"/>
                  </a:ext>
                </a:extLst>
              </p:cNvPr>
              <p:cNvGrpSpPr/>
              <p:nvPr/>
            </p:nvGrpSpPr>
            <p:grpSpPr>
              <a:xfrm rot="10800000">
                <a:off x="6909411" y="3819007"/>
                <a:ext cx="224572" cy="224572"/>
                <a:chOff x="3715474" y="3866498"/>
                <a:chExt cx="417600" cy="417600"/>
              </a:xfrm>
              <a:solidFill>
                <a:schemeClr val="bg2">
                  <a:lumMod val="75000"/>
                </a:schemeClr>
              </a:solidFill>
            </p:grpSpPr>
            <p:sp>
              <p:nvSpPr>
                <p:cNvPr id="315" name="正方形/長方形 314">
                  <a:extLst>
                    <a:ext uri="{FF2B5EF4-FFF2-40B4-BE49-F238E27FC236}">
                      <a16:creationId xmlns:a16="http://schemas.microsoft.com/office/drawing/2014/main" id="{2E46A765-8216-8751-A728-2FE49D8C911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16" name="正方形/長方形 315">
                  <a:extLst>
                    <a:ext uri="{FF2B5EF4-FFF2-40B4-BE49-F238E27FC236}">
                      <a16:creationId xmlns:a16="http://schemas.microsoft.com/office/drawing/2014/main" id="{2A3C28FA-D4D6-9239-AB6C-30B244DE452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09" name="グループ化 308">
                <a:extLst>
                  <a:ext uri="{FF2B5EF4-FFF2-40B4-BE49-F238E27FC236}">
                    <a16:creationId xmlns:a16="http://schemas.microsoft.com/office/drawing/2014/main" id="{2E520DFD-745A-937E-7B5D-00F86EF66B23}"/>
                  </a:ext>
                </a:extLst>
              </p:cNvPr>
              <p:cNvGrpSpPr/>
              <p:nvPr/>
            </p:nvGrpSpPr>
            <p:grpSpPr>
              <a:xfrm rot="10800000">
                <a:off x="7350767" y="3819007"/>
                <a:ext cx="224572" cy="224572"/>
                <a:chOff x="3715474" y="3866498"/>
                <a:chExt cx="417600" cy="417600"/>
              </a:xfrm>
              <a:solidFill>
                <a:schemeClr val="bg2">
                  <a:lumMod val="75000"/>
                </a:schemeClr>
              </a:solidFill>
            </p:grpSpPr>
            <p:sp>
              <p:nvSpPr>
                <p:cNvPr id="313" name="正方形/長方形 312">
                  <a:extLst>
                    <a:ext uri="{FF2B5EF4-FFF2-40B4-BE49-F238E27FC236}">
                      <a16:creationId xmlns:a16="http://schemas.microsoft.com/office/drawing/2014/main" id="{3E09147A-D4AD-FDF3-D628-958298683B2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14" name="正方形/長方形 313">
                  <a:extLst>
                    <a:ext uri="{FF2B5EF4-FFF2-40B4-BE49-F238E27FC236}">
                      <a16:creationId xmlns:a16="http://schemas.microsoft.com/office/drawing/2014/main" id="{794AFEB7-7A83-D720-E41E-02898316DBF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10" name="グループ化 309">
                <a:extLst>
                  <a:ext uri="{FF2B5EF4-FFF2-40B4-BE49-F238E27FC236}">
                    <a16:creationId xmlns:a16="http://schemas.microsoft.com/office/drawing/2014/main" id="{30C7F866-7349-EBE3-2EAC-E97D67F20CAE}"/>
                  </a:ext>
                </a:extLst>
              </p:cNvPr>
              <p:cNvGrpSpPr/>
              <p:nvPr/>
            </p:nvGrpSpPr>
            <p:grpSpPr>
              <a:xfrm rot="10800000">
                <a:off x="6468055" y="3819007"/>
                <a:ext cx="224572" cy="224572"/>
                <a:chOff x="3715474" y="3866498"/>
                <a:chExt cx="417600" cy="417600"/>
              </a:xfrm>
              <a:solidFill>
                <a:schemeClr val="bg2">
                  <a:lumMod val="75000"/>
                </a:schemeClr>
              </a:solidFill>
            </p:grpSpPr>
            <p:sp>
              <p:nvSpPr>
                <p:cNvPr id="311" name="正方形/長方形 310">
                  <a:extLst>
                    <a:ext uri="{FF2B5EF4-FFF2-40B4-BE49-F238E27FC236}">
                      <a16:creationId xmlns:a16="http://schemas.microsoft.com/office/drawing/2014/main" id="{8B351D8F-57A9-A379-7B11-F5FAB9689FA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12" name="正方形/長方形 311">
                  <a:extLst>
                    <a:ext uri="{FF2B5EF4-FFF2-40B4-BE49-F238E27FC236}">
                      <a16:creationId xmlns:a16="http://schemas.microsoft.com/office/drawing/2014/main" id="{65131BFF-D98D-6281-6D99-A2A7A0B91B3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323" name="正方形/長方形 322">
              <a:extLst>
                <a:ext uri="{FF2B5EF4-FFF2-40B4-BE49-F238E27FC236}">
                  <a16:creationId xmlns:a16="http://schemas.microsoft.com/office/drawing/2014/main" id="{E1BE04CA-8C8C-E8AF-0AB0-254651F95E67}"/>
                </a:ext>
              </a:extLst>
            </p:cNvPr>
            <p:cNvSpPr/>
            <p:nvPr/>
          </p:nvSpPr>
          <p:spPr>
            <a:xfrm>
              <a:off x="8172000" y="3241946"/>
              <a:ext cx="720000" cy="360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Yu Gothic UI" panose="020B0500000000000000" pitchFamily="34" charset="-128"/>
                <a:ea typeface="Yu Gothic UI" panose="020B0500000000000000" pitchFamily="34" charset="-128"/>
              </a:endParaRPr>
            </a:p>
          </p:txBody>
        </p:sp>
        <p:sp>
          <p:nvSpPr>
            <p:cNvPr id="324" name="正方形/長方形 323">
              <a:extLst>
                <a:ext uri="{FF2B5EF4-FFF2-40B4-BE49-F238E27FC236}">
                  <a16:creationId xmlns:a16="http://schemas.microsoft.com/office/drawing/2014/main" id="{34DE49B7-FC10-2BDE-3028-3EEBA2ED9A35}"/>
                </a:ext>
              </a:extLst>
            </p:cNvPr>
            <p:cNvSpPr/>
            <p:nvPr/>
          </p:nvSpPr>
          <p:spPr>
            <a:xfrm flipH="1">
              <a:off x="8172000" y="3301107"/>
              <a:ext cx="71999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S PGothic" panose="020B0600070205080204" pitchFamily="34" charset="-128"/>
                  <a:ea typeface="MS PGothic" panose="020B0600070205080204" pitchFamily="34" charset="-128"/>
                </a:rPr>
                <a:t>演台</a:t>
              </a:r>
            </a:p>
          </p:txBody>
        </p:sp>
        <p:sp>
          <p:nvSpPr>
            <p:cNvPr id="325" name="正方形/長方形 324">
              <a:extLst>
                <a:ext uri="{FF2B5EF4-FFF2-40B4-BE49-F238E27FC236}">
                  <a16:creationId xmlns:a16="http://schemas.microsoft.com/office/drawing/2014/main" id="{C9B05CA5-E981-FBDB-3101-DE6A9BCFF71D}"/>
                </a:ext>
              </a:extLst>
            </p:cNvPr>
            <p:cNvSpPr/>
            <p:nvPr/>
          </p:nvSpPr>
          <p:spPr>
            <a:xfrm>
              <a:off x="7814201" y="2685287"/>
              <a:ext cx="1433167" cy="360000"/>
            </a:xfrm>
            <a:prstGeom prst="rect">
              <a:avLst/>
            </a:prstGeom>
            <a:solidFill>
              <a:schemeClr val="tx2">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Yu Gothic UI" panose="020B0500000000000000" pitchFamily="34" charset="-128"/>
                <a:ea typeface="Yu Gothic UI" panose="020B0500000000000000" pitchFamily="34" charset="-128"/>
              </a:endParaRPr>
            </a:p>
          </p:txBody>
        </p:sp>
        <p:sp>
          <p:nvSpPr>
            <p:cNvPr id="326" name="正方形/長方形 325">
              <a:extLst>
                <a:ext uri="{FF2B5EF4-FFF2-40B4-BE49-F238E27FC236}">
                  <a16:creationId xmlns:a16="http://schemas.microsoft.com/office/drawing/2014/main" id="{B0E07141-4870-AD71-13E5-7FE9E0BF9C07}"/>
                </a:ext>
              </a:extLst>
            </p:cNvPr>
            <p:cNvSpPr/>
            <p:nvPr/>
          </p:nvSpPr>
          <p:spPr>
            <a:xfrm flipH="1">
              <a:off x="7793953" y="2753779"/>
              <a:ext cx="147609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S PGothic" panose="020B0600070205080204" pitchFamily="34" charset="-128"/>
                  <a:ea typeface="MS PGothic" panose="020B0600070205080204" pitchFamily="34" charset="-128"/>
                </a:rPr>
                <a:t>発表者</a:t>
              </a:r>
            </a:p>
          </p:txBody>
        </p:sp>
        <p:grpSp>
          <p:nvGrpSpPr>
            <p:cNvPr id="327" name="グループ化 326">
              <a:extLst>
                <a:ext uri="{FF2B5EF4-FFF2-40B4-BE49-F238E27FC236}">
                  <a16:creationId xmlns:a16="http://schemas.microsoft.com/office/drawing/2014/main" id="{A08C51AD-0707-DE19-9EF0-91E54B0D9B72}"/>
                </a:ext>
              </a:extLst>
            </p:cNvPr>
            <p:cNvGrpSpPr/>
            <p:nvPr/>
          </p:nvGrpSpPr>
          <p:grpSpPr>
            <a:xfrm>
              <a:off x="7978290" y="3865075"/>
              <a:ext cx="1107284" cy="224572"/>
              <a:chOff x="6468055" y="3819007"/>
              <a:chExt cx="1107284" cy="224572"/>
            </a:xfrm>
          </p:grpSpPr>
          <p:grpSp>
            <p:nvGrpSpPr>
              <p:cNvPr id="328" name="グループ化 327">
                <a:extLst>
                  <a:ext uri="{FF2B5EF4-FFF2-40B4-BE49-F238E27FC236}">
                    <a16:creationId xmlns:a16="http://schemas.microsoft.com/office/drawing/2014/main" id="{D6D590A7-BDBD-CC0F-D902-BBF1B19E7887}"/>
                  </a:ext>
                </a:extLst>
              </p:cNvPr>
              <p:cNvGrpSpPr/>
              <p:nvPr/>
            </p:nvGrpSpPr>
            <p:grpSpPr>
              <a:xfrm rot="10800000">
                <a:off x="6909411" y="3819007"/>
                <a:ext cx="224572" cy="224572"/>
                <a:chOff x="3715474" y="3866498"/>
                <a:chExt cx="417600" cy="417600"/>
              </a:xfrm>
              <a:solidFill>
                <a:schemeClr val="bg2">
                  <a:lumMod val="75000"/>
                </a:schemeClr>
              </a:solidFill>
            </p:grpSpPr>
            <p:sp>
              <p:nvSpPr>
                <p:cNvPr id="335" name="正方形/長方形 334">
                  <a:extLst>
                    <a:ext uri="{FF2B5EF4-FFF2-40B4-BE49-F238E27FC236}">
                      <a16:creationId xmlns:a16="http://schemas.microsoft.com/office/drawing/2014/main" id="{A3E32ED9-AEDB-37FE-9C9B-9A4FA1B3692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36" name="正方形/長方形 335">
                  <a:extLst>
                    <a:ext uri="{FF2B5EF4-FFF2-40B4-BE49-F238E27FC236}">
                      <a16:creationId xmlns:a16="http://schemas.microsoft.com/office/drawing/2014/main" id="{C0F7C4F8-D032-B594-298F-817C350CF94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29" name="グループ化 328">
                <a:extLst>
                  <a:ext uri="{FF2B5EF4-FFF2-40B4-BE49-F238E27FC236}">
                    <a16:creationId xmlns:a16="http://schemas.microsoft.com/office/drawing/2014/main" id="{15C2E8AC-8BC3-733C-0B7D-1B53AFB3D14A}"/>
                  </a:ext>
                </a:extLst>
              </p:cNvPr>
              <p:cNvGrpSpPr/>
              <p:nvPr/>
            </p:nvGrpSpPr>
            <p:grpSpPr>
              <a:xfrm rot="10800000">
                <a:off x="7350767" y="3819007"/>
                <a:ext cx="224572" cy="224572"/>
                <a:chOff x="3715474" y="3866498"/>
                <a:chExt cx="417600" cy="417600"/>
              </a:xfrm>
              <a:solidFill>
                <a:schemeClr val="bg2">
                  <a:lumMod val="75000"/>
                </a:schemeClr>
              </a:solidFill>
            </p:grpSpPr>
            <p:sp>
              <p:nvSpPr>
                <p:cNvPr id="333" name="正方形/長方形 332">
                  <a:extLst>
                    <a:ext uri="{FF2B5EF4-FFF2-40B4-BE49-F238E27FC236}">
                      <a16:creationId xmlns:a16="http://schemas.microsoft.com/office/drawing/2014/main" id="{D7D9FF10-98C6-27A9-F5B8-518058CE63D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34" name="正方形/長方形 333">
                  <a:extLst>
                    <a:ext uri="{FF2B5EF4-FFF2-40B4-BE49-F238E27FC236}">
                      <a16:creationId xmlns:a16="http://schemas.microsoft.com/office/drawing/2014/main" id="{225527FF-4A05-3713-0648-E7D27A28093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30" name="グループ化 329">
                <a:extLst>
                  <a:ext uri="{FF2B5EF4-FFF2-40B4-BE49-F238E27FC236}">
                    <a16:creationId xmlns:a16="http://schemas.microsoft.com/office/drawing/2014/main" id="{13D14147-63EE-30B0-48AC-BB771040CDCE}"/>
                  </a:ext>
                </a:extLst>
              </p:cNvPr>
              <p:cNvGrpSpPr/>
              <p:nvPr/>
            </p:nvGrpSpPr>
            <p:grpSpPr>
              <a:xfrm rot="10800000">
                <a:off x="6468055" y="3819007"/>
                <a:ext cx="224572" cy="224572"/>
                <a:chOff x="3715474" y="3866498"/>
                <a:chExt cx="417600" cy="417600"/>
              </a:xfrm>
              <a:solidFill>
                <a:schemeClr val="bg2">
                  <a:lumMod val="75000"/>
                </a:schemeClr>
              </a:solidFill>
            </p:grpSpPr>
            <p:sp>
              <p:nvSpPr>
                <p:cNvPr id="331" name="正方形/長方形 330">
                  <a:extLst>
                    <a:ext uri="{FF2B5EF4-FFF2-40B4-BE49-F238E27FC236}">
                      <a16:creationId xmlns:a16="http://schemas.microsoft.com/office/drawing/2014/main" id="{3F3E3D4D-C087-2B27-1173-0FDEED97F09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32" name="正方形/長方形 331">
                  <a:extLst>
                    <a:ext uri="{FF2B5EF4-FFF2-40B4-BE49-F238E27FC236}">
                      <a16:creationId xmlns:a16="http://schemas.microsoft.com/office/drawing/2014/main" id="{FBC868C4-76E2-470F-14C9-09B56250BC1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337" name="グループ化 336">
              <a:extLst>
                <a:ext uri="{FF2B5EF4-FFF2-40B4-BE49-F238E27FC236}">
                  <a16:creationId xmlns:a16="http://schemas.microsoft.com/office/drawing/2014/main" id="{D64ED1DD-D18B-CEFD-D017-081B33F11452}"/>
                </a:ext>
              </a:extLst>
            </p:cNvPr>
            <p:cNvGrpSpPr/>
            <p:nvPr/>
          </p:nvGrpSpPr>
          <p:grpSpPr>
            <a:xfrm>
              <a:off x="6501828" y="3865075"/>
              <a:ext cx="1107284" cy="224572"/>
              <a:chOff x="6468055" y="3819007"/>
              <a:chExt cx="1107284" cy="224572"/>
            </a:xfrm>
          </p:grpSpPr>
          <p:grpSp>
            <p:nvGrpSpPr>
              <p:cNvPr id="338" name="グループ化 337">
                <a:extLst>
                  <a:ext uri="{FF2B5EF4-FFF2-40B4-BE49-F238E27FC236}">
                    <a16:creationId xmlns:a16="http://schemas.microsoft.com/office/drawing/2014/main" id="{25AF0FE2-6A6F-2148-F504-3787686878C8}"/>
                  </a:ext>
                </a:extLst>
              </p:cNvPr>
              <p:cNvGrpSpPr/>
              <p:nvPr/>
            </p:nvGrpSpPr>
            <p:grpSpPr>
              <a:xfrm rot="10800000">
                <a:off x="6909411" y="3819007"/>
                <a:ext cx="224572" cy="224572"/>
                <a:chOff x="3715474" y="3866498"/>
                <a:chExt cx="417600" cy="417600"/>
              </a:xfrm>
              <a:solidFill>
                <a:schemeClr val="bg2">
                  <a:lumMod val="75000"/>
                </a:schemeClr>
              </a:solidFill>
            </p:grpSpPr>
            <p:sp>
              <p:nvSpPr>
                <p:cNvPr id="345" name="正方形/長方形 344">
                  <a:extLst>
                    <a:ext uri="{FF2B5EF4-FFF2-40B4-BE49-F238E27FC236}">
                      <a16:creationId xmlns:a16="http://schemas.microsoft.com/office/drawing/2014/main" id="{9957B674-2821-D2E4-F13F-E4516706ADD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46" name="正方形/長方形 345">
                  <a:extLst>
                    <a:ext uri="{FF2B5EF4-FFF2-40B4-BE49-F238E27FC236}">
                      <a16:creationId xmlns:a16="http://schemas.microsoft.com/office/drawing/2014/main" id="{E4570C97-B479-9EB0-2FB2-196119D8B52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39" name="グループ化 338">
                <a:extLst>
                  <a:ext uri="{FF2B5EF4-FFF2-40B4-BE49-F238E27FC236}">
                    <a16:creationId xmlns:a16="http://schemas.microsoft.com/office/drawing/2014/main" id="{AD352B73-FEC8-393A-71C1-EF128F034EF4}"/>
                  </a:ext>
                </a:extLst>
              </p:cNvPr>
              <p:cNvGrpSpPr/>
              <p:nvPr/>
            </p:nvGrpSpPr>
            <p:grpSpPr>
              <a:xfrm rot="10800000">
                <a:off x="7350767" y="3819007"/>
                <a:ext cx="224572" cy="224572"/>
                <a:chOff x="3715474" y="3866498"/>
                <a:chExt cx="417600" cy="417600"/>
              </a:xfrm>
              <a:solidFill>
                <a:schemeClr val="bg2">
                  <a:lumMod val="75000"/>
                </a:schemeClr>
              </a:solidFill>
            </p:grpSpPr>
            <p:sp>
              <p:nvSpPr>
                <p:cNvPr id="343" name="正方形/長方形 342">
                  <a:extLst>
                    <a:ext uri="{FF2B5EF4-FFF2-40B4-BE49-F238E27FC236}">
                      <a16:creationId xmlns:a16="http://schemas.microsoft.com/office/drawing/2014/main" id="{9F786113-307D-01D4-88DF-6B6A1BF8934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44" name="正方形/長方形 343">
                  <a:extLst>
                    <a:ext uri="{FF2B5EF4-FFF2-40B4-BE49-F238E27FC236}">
                      <a16:creationId xmlns:a16="http://schemas.microsoft.com/office/drawing/2014/main" id="{17E17AEF-6A38-7575-7487-15F415852D0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340" name="グループ化 339">
                <a:extLst>
                  <a:ext uri="{FF2B5EF4-FFF2-40B4-BE49-F238E27FC236}">
                    <a16:creationId xmlns:a16="http://schemas.microsoft.com/office/drawing/2014/main" id="{933CDFA9-9BD6-CA5A-B86A-25CEA3DE0C19}"/>
                  </a:ext>
                </a:extLst>
              </p:cNvPr>
              <p:cNvGrpSpPr/>
              <p:nvPr/>
            </p:nvGrpSpPr>
            <p:grpSpPr>
              <a:xfrm rot="10800000">
                <a:off x="6468055" y="3819007"/>
                <a:ext cx="224572" cy="224572"/>
                <a:chOff x="3715474" y="3866498"/>
                <a:chExt cx="417600" cy="417600"/>
              </a:xfrm>
              <a:solidFill>
                <a:schemeClr val="bg2">
                  <a:lumMod val="75000"/>
                </a:schemeClr>
              </a:solidFill>
            </p:grpSpPr>
            <p:sp>
              <p:nvSpPr>
                <p:cNvPr id="341" name="正方形/長方形 340">
                  <a:extLst>
                    <a:ext uri="{FF2B5EF4-FFF2-40B4-BE49-F238E27FC236}">
                      <a16:creationId xmlns:a16="http://schemas.microsoft.com/office/drawing/2014/main" id="{E48D3759-79DC-C44F-CE77-8FED7CA958B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342" name="正方形/長方形 341">
                  <a:extLst>
                    <a:ext uri="{FF2B5EF4-FFF2-40B4-BE49-F238E27FC236}">
                      <a16:creationId xmlns:a16="http://schemas.microsoft.com/office/drawing/2014/main" id="{E9F8AF5C-56D1-D26C-18F3-29C8981CACA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347" name="正方形/長方形 346">
              <a:extLst>
                <a:ext uri="{FF2B5EF4-FFF2-40B4-BE49-F238E27FC236}">
                  <a16:creationId xmlns:a16="http://schemas.microsoft.com/office/drawing/2014/main" id="{90FAB148-373F-5559-8632-4296553A05E4}"/>
                </a:ext>
              </a:extLst>
            </p:cNvPr>
            <p:cNvSpPr/>
            <p:nvPr/>
          </p:nvSpPr>
          <p:spPr>
            <a:xfrm>
              <a:off x="6621517" y="3962402"/>
              <a:ext cx="3820547" cy="1635595"/>
            </a:xfrm>
            <a:prstGeom prst="rect">
              <a:avLst/>
            </a:prstGeom>
            <a:solidFill>
              <a:schemeClr val="accent2">
                <a:alpha val="78904"/>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UI" panose="020B0500000000000000" pitchFamily="34" charset="-128"/>
                  <a:ea typeface="Yu Gothic UI" panose="020B0500000000000000" pitchFamily="34" charset="-128"/>
                </a:rPr>
                <a:t>聞き</a:t>
              </a:r>
              <a:r>
                <a:rPr kumimoji="1" lang="ja-JP" altLang="en-US" b="1">
                  <a:solidFill>
                    <a:schemeClr val="bg1"/>
                  </a:solidFill>
                  <a:latin typeface="Yu Gothic UI" panose="020B0500000000000000" pitchFamily="34" charset="-128"/>
                  <a:ea typeface="Yu Gothic UI" panose="020B0500000000000000" pitchFamily="34" charset="-128"/>
                </a:rPr>
                <a:t>手</a:t>
              </a:r>
              <a:endParaRPr kumimoji="1" lang="en-US" altLang="ja-JP" b="1" dirty="0">
                <a:solidFill>
                  <a:schemeClr val="bg1"/>
                </a:solidFill>
                <a:latin typeface="Yu Gothic UI" panose="020B0500000000000000" pitchFamily="34" charset="-128"/>
                <a:ea typeface="Yu Gothic UI" panose="020B0500000000000000" pitchFamily="34" charset="-128"/>
              </a:endParaRPr>
            </a:p>
            <a:p>
              <a:pPr algn="ctr"/>
              <a:r>
                <a:rPr lang="en-US" altLang="ja-JP" b="1" dirty="0">
                  <a:solidFill>
                    <a:schemeClr val="bg1"/>
                  </a:solidFill>
                  <a:latin typeface="Yu Gothic UI" panose="020B0500000000000000" pitchFamily="34" charset="-128"/>
                  <a:ea typeface="Yu Gothic UI" panose="020B0500000000000000" pitchFamily="34" charset="-128"/>
                </a:rPr>
                <a:t>(</a:t>
              </a:r>
              <a:r>
                <a:rPr lang="ja-JP" altLang="en-US" b="1">
                  <a:solidFill>
                    <a:schemeClr val="bg1"/>
                  </a:solidFill>
                  <a:latin typeface="Yu Gothic UI" panose="020B0500000000000000" pitchFamily="34" charset="-128"/>
                  <a:ea typeface="Yu Gothic UI" panose="020B0500000000000000" pitchFamily="34" charset="-128"/>
                </a:rPr>
                <a:t>生徒や教員</a:t>
              </a:r>
              <a:r>
                <a:rPr lang="en-US" altLang="ja-JP" b="1" dirty="0">
                  <a:solidFill>
                    <a:schemeClr val="bg1"/>
                  </a:solidFill>
                  <a:latin typeface="Yu Gothic UI" panose="020B0500000000000000" pitchFamily="34" charset="-128"/>
                  <a:ea typeface="Yu Gothic UI" panose="020B0500000000000000" pitchFamily="34" charset="-128"/>
                </a:rPr>
                <a:t>)</a:t>
              </a:r>
              <a:endParaRPr kumimoji="1" lang="ja-JP" altLang="en-US" b="1">
                <a:solidFill>
                  <a:schemeClr val="bg1"/>
                </a:solidFill>
                <a:latin typeface="Yu Gothic UI" panose="020B0500000000000000" pitchFamily="34" charset="-128"/>
                <a:ea typeface="Yu Gothic UI" panose="020B0500000000000000" pitchFamily="34" charset="-128"/>
              </a:endParaRPr>
            </a:p>
          </p:txBody>
        </p:sp>
      </p:grpSp>
      <p:pic>
        <p:nvPicPr>
          <p:cNvPr id="7" name="図 6" descr="カレンダー&#10;&#10;AI によって生成されたコンテンツは間違っている可能性があります。">
            <a:extLst>
              <a:ext uri="{FF2B5EF4-FFF2-40B4-BE49-F238E27FC236}">
                <a16:creationId xmlns:a16="http://schemas.microsoft.com/office/drawing/2014/main" id="{3634144A-F542-7816-C90A-7459DE8D0E84}"/>
              </a:ext>
            </a:extLst>
          </p:cNvPr>
          <p:cNvPicPr>
            <a:picLocks noChangeAspect="1"/>
          </p:cNvPicPr>
          <p:nvPr/>
        </p:nvPicPr>
        <p:blipFill>
          <a:blip r:embed="rId3"/>
          <a:stretch>
            <a:fillRect/>
          </a:stretch>
        </p:blipFill>
        <p:spPr>
          <a:xfrm>
            <a:off x="1048393" y="3023289"/>
            <a:ext cx="4824000" cy="2713501"/>
          </a:xfrm>
          <a:prstGeom prst="rect">
            <a:avLst/>
          </a:prstGeom>
          <a:ln>
            <a:solidFill>
              <a:schemeClr val="tx1"/>
            </a:solidFill>
          </a:ln>
        </p:spPr>
      </p:pic>
      <p:sp>
        <p:nvSpPr>
          <p:cNvPr id="8" name="テキスト ボックス 7">
            <a:extLst>
              <a:ext uri="{FF2B5EF4-FFF2-40B4-BE49-F238E27FC236}">
                <a16:creationId xmlns:a16="http://schemas.microsoft.com/office/drawing/2014/main" id="{47D2F034-75CF-F11F-2DA6-185368FB2337}"/>
              </a:ext>
            </a:extLst>
          </p:cNvPr>
          <p:cNvSpPr txBox="1"/>
          <p:nvPr/>
        </p:nvSpPr>
        <p:spPr>
          <a:xfrm>
            <a:off x="6341619" y="2169034"/>
            <a:ext cx="4763457"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●発表イメージ</a:t>
            </a:r>
          </a:p>
        </p:txBody>
      </p:sp>
      <p:cxnSp>
        <p:nvCxnSpPr>
          <p:cNvPr id="9" name="直線コネクタ 8">
            <a:extLst>
              <a:ext uri="{FF2B5EF4-FFF2-40B4-BE49-F238E27FC236}">
                <a16:creationId xmlns:a16="http://schemas.microsoft.com/office/drawing/2014/main" id="{98918CA4-66CF-999C-3701-D2B96CA58D38}"/>
              </a:ext>
            </a:extLst>
          </p:cNvPr>
          <p:cNvCxnSpPr>
            <a:cxnSpLocks/>
          </p:cNvCxnSpPr>
          <p:nvPr/>
        </p:nvCxnSpPr>
        <p:spPr>
          <a:xfrm>
            <a:off x="6330122" y="255153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9">
            <a:extLst>
              <a:ext uri="{FF2B5EF4-FFF2-40B4-BE49-F238E27FC236}">
                <a16:creationId xmlns:a16="http://schemas.microsoft.com/office/drawing/2014/main" id="{0280BE89-3B46-409B-D123-A1C2845362A6}"/>
              </a:ext>
            </a:extLst>
          </p:cNvPr>
          <p:cNvGrpSpPr/>
          <p:nvPr/>
        </p:nvGrpSpPr>
        <p:grpSpPr>
          <a:xfrm>
            <a:off x="1048393" y="2169034"/>
            <a:ext cx="4824000" cy="382496"/>
            <a:chOff x="1164000" y="2095464"/>
            <a:chExt cx="4824000" cy="382496"/>
          </a:xfrm>
        </p:grpSpPr>
        <p:sp>
          <p:nvSpPr>
            <p:cNvPr id="11" name="テキスト ボックス 10">
              <a:extLst>
                <a:ext uri="{FF2B5EF4-FFF2-40B4-BE49-F238E27FC236}">
                  <a16:creationId xmlns:a16="http://schemas.microsoft.com/office/drawing/2014/main" id="{CC2338B9-5390-9B3C-AD16-90044B4F2D30}"/>
                </a:ext>
              </a:extLst>
            </p:cNvPr>
            <p:cNvSpPr txBox="1"/>
            <p:nvPr/>
          </p:nvSpPr>
          <p:spPr>
            <a:xfrm>
              <a:off x="1164000" y="2095464"/>
              <a:ext cx="3674204"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●ビジネスプランシート</a:t>
              </a:r>
            </a:p>
          </p:txBody>
        </p:sp>
        <p:cxnSp>
          <p:nvCxnSpPr>
            <p:cNvPr id="12" name="直線コネクタ 11">
              <a:extLst>
                <a:ext uri="{FF2B5EF4-FFF2-40B4-BE49-F238E27FC236}">
                  <a16:creationId xmlns:a16="http://schemas.microsoft.com/office/drawing/2014/main" id="{BE51897F-43B6-C696-3D41-A5EA07312C8E}"/>
                </a:ext>
              </a:extLst>
            </p:cNvPr>
            <p:cNvCxnSpPr>
              <a:cxnSpLocks/>
            </p:cNvCxnSpPr>
            <p:nvPr/>
          </p:nvCxnSpPr>
          <p:spPr>
            <a:xfrm flipV="1">
              <a:off x="1164000" y="247796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0918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1AE3-0569-45C5-1751-FD8A4D5AE5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B96228-FB1A-D132-D494-C1844232678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講評のポイント（例）</a:t>
            </a:r>
            <a:endParaRPr kumimoji="1" lang="ja-JP" altLang="en-US" dirty="0"/>
          </a:p>
        </p:txBody>
      </p:sp>
      <p:graphicFrame>
        <p:nvGraphicFramePr>
          <p:cNvPr id="13" name="表 12">
            <a:extLst>
              <a:ext uri="{FF2B5EF4-FFF2-40B4-BE49-F238E27FC236}">
                <a16:creationId xmlns:a16="http://schemas.microsoft.com/office/drawing/2014/main" id="{82ED3D7B-F655-248F-927E-F2324FDBA604}"/>
              </a:ext>
            </a:extLst>
          </p:cNvPr>
          <p:cNvGraphicFramePr>
            <a:graphicFrameLocks noGrp="1"/>
          </p:cNvGraphicFramePr>
          <p:nvPr>
            <p:extLst>
              <p:ext uri="{D42A27DB-BD31-4B8C-83A1-F6EECF244321}">
                <p14:modId xmlns:p14="http://schemas.microsoft.com/office/powerpoint/2010/main" val="3699543524"/>
              </p:ext>
            </p:extLst>
          </p:nvPr>
        </p:nvGraphicFramePr>
        <p:xfrm>
          <a:off x="836614" y="1666884"/>
          <a:ext cx="10515599" cy="4356000"/>
        </p:xfrm>
        <a:graphic>
          <a:graphicData uri="http://schemas.openxmlformats.org/drawingml/2006/table">
            <a:tbl>
              <a:tblPr firstRow="1" bandRow="1">
                <a:tableStyleId>{5940675A-B579-460E-94D1-54222C63F5DA}</a:tableStyleId>
              </a:tblPr>
              <a:tblGrid>
                <a:gridCol w="10515599">
                  <a:extLst>
                    <a:ext uri="{9D8B030D-6E8A-4147-A177-3AD203B41FA5}">
                      <a16:colId xmlns:a16="http://schemas.microsoft.com/office/drawing/2014/main" val="2199603475"/>
                    </a:ext>
                  </a:extLst>
                </a:gridCol>
              </a:tblGrid>
              <a:tr h="12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①</a:t>
                      </a:r>
                      <a:r>
                        <a:rPr kumimoji="0" lang="en-US" altLang="ja-JP" sz="2400" b="1" i="0" u="none" strike="noStrike" kern="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a:t>
                      </a:r>
                      <a:r>
                        <a:rPr kumimoji="0" lang="ja-JP" altLang="en-US" sz="2400" b="1" i="0" u="none" strike="noStrike" kern="0" cap="none" spc="0" normalizeH="0" baseline="0" noProof="0">
                          <a:ln>
                            <a:noFill/>
                          </a:ln>
                          <a:solidFill>
                            <a:srgbClr val="E94520"/>
                          </a:solidFill>
                          <a:effectLst/>
                          <a:uLnTx/>
                          <a:uFillTx/>
                          <a:latin typeface="MS PGothic" panose="020B0600070205080204" pitchFamily="34" charset="-128"/>
                          <a:ea typeface="MS PGothic" panose="020B0600070205080204" pitchFamily="34" charset="-128"/>
                          <a:cs typeface="+mn-cs"/>
                        </a:rPr>
                        <a:t>アイデア</a:t>
                      </a:r>
                      <a:r>
                        <a:rPr kumimoji="0" lang="ja-JP" altLang="en-US" sz="2400" b="1" i="0" u="none" strike="noStrike" kern="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課題解決につながるアイデアになっているか。新しい視点や、独自性</a:t>
                      </a:r>
                      <a:r>
                        <a:rPr kumimoji="0" lang="ja-JP" altLang="en-US" sz="20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がある斬新</a:t>
                      </a:r>
                      <a:r>
                        <a:rPr kumimoji="0" lang="ja-JP" altLang="en-US" sz="20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なアイデアか</a:t>
                      </a:r>
                      <a:r>
                        <a:rPr kumimoji="0" lang="ja-JP" altLang="en-US" sz="20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、など。</a:t>
                      </a:r>
                      <a:endParaRPr kumimoji="0" lang="ja-JP" altLang="en-US" sz="20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5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srgbClr val="E94520"/>
                          </a:solidFill>
                          <a:latin typeface="MS PGothic" panose="020B0600070205080204" pitchFamily="34" charset="-128"/>
                          <a:ea typeface="MS PGothic" panose="020B0600070205080204" pitchFamily="34" charset="-128"/>
                        </a:rPr>
                        <a:t>② </a:t>
                      </a:r>
                      <a:r>
                        <a:rPr kumimoji="0" lang="ja-JP" altLang="en-US" sz="2400" b="1" kern="0">
                          <a:solidFill>
                            <a:srgbClr val="E94520"/>
                          </a:solidFill>
                          <a:latin typeface="MS PGothic" panose="020B0600070205080204" pitchFamily="34" charset="-128"/>
                          <a:ea typeface="MS PGothic" panose="020B0600070205080204" pitchFamily="34" charset="-128"/>
                        </a:rPr>
                        <a:t>ビジネスプラン</a:t>
                      </a:r>
                      <a:r>
                        <a:rPr kumimoji="0" lang="ja-JP" altLang="en-US" sz="2400" b="1" kern="0" dirty="0">
                          <a:solidFill>
                            <a:srgbClr val="E94520"/>
                          </a:solidFill>
                          <a:latin typeface="MS PGothic" panose="020B0600070205080204" pitchFamily="34" charset="-128"/>
                          <a:ea typeface="MS PGothic" panose="020B0600070205080204" pitchFamily="34" charset="-128"/>
                        </a:rPr>
                        <a:t>について</a:t>
                      </a:r>
                      <a:endParaRPr kumimoji="0" lang="en-US" altLang="ja-JP" sz="2400" b="1" kern="0" dirty="0">
                        <a:solidFill>
                          <a:srgbClr val="E94520"/>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black"/>
                          </a:solidFill>
                          <a:latin typeface="MS PGothic" panose="020B0600070205080204" pitchFamily="34" charset="-128"/>
                          <a:ea typeface="MS PGothic" panose="020B0600070205080204" pitchFamily="34" charset="-128"/>
                        </a:rPr>
                        <a:t>ビジネスプランは解決したい課題の解決策になっているか。ターゲットは具体的で明確であるか。商品やサービスが具体的にイメージできているか。実現可能性のあるビジネスプランになっているか</a:t>
                      </a:r>
                      <a:r>
                        <a:rPr kumimoji="0" lang="ja-JP" altLang="en-US" sz="2000" b="1" kern="0">
                          <a:solidFill>
                            <a:prstClr val="black"/>
                          </a:solidFill>
                          <a:latin typeface="MS PGothic" panose="020B0600070205080204" pitchFamily="34" charset="-128"/>
                          <a:ea typeface="MS PGothic" panose="020B0600070205080204" pitchFamily="34" charset="-128"/>
                        </a:rPr>
                        <a:t>、など。</a:t>
                      </a:r>
                      <a:endParaRPr kumimoji="0" lang="ja-JP" altLang="en-US" sz="2000" b="1" kern="0" dirty="0">
                        <a:solidFill>
                          <a:prstClr val="black"/>
                        </a:solidFill>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15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srgbClr val="E94520"/>
                          </a:solidFill>
                          <a:latin typeface="MS PGothic" panose="020B0600070205080204" pitchFamily="34" charset="-128"/>
                          <a:ea typeface="MS PGothic" panose="020B0600070205080204" pitchFamily="34" charset="-128"/>
                        </a:rPr>
                        <a:t>③</a:t>
                      </a:r>
                      <a:r>
                        <a:rPr kumimoji="0" lang="en-US" altLang="ja-JP" sz="2400" b="1" kern="0" dirty="0">
                          <a:solidFill>
                            <a:srgbClr val="E94520"/>
                          </a:solidFill>
                          <a:latin typeface="MS PGothic" panose="020B0600070205080204" pitchFamily="34" charset="-128"/>
                          <a:ea typeface="MS PGothic" panose="020B0600070205080204" pitchFamily="34" charset="-128"/>
                        </a:rPr>
                        <a:t> </a:t>
                      </a:r>
                      <a:r>
                        <a:rPr kumimoji="0" lang="ja-JP" altLang="en-US" sz="2400" b="1" kern="0">
                          <a:solidFill>
                            <a:srgbClr val="E94520"/>
                          </a:solidFill>
                          <a:latin typeface="MS PGothic" panose="020B0600070205080204" pitchFamily="34" charset="-128"/>
                          <a:ea typeface="MS PGothic" panose="020B0600070205080204" pitchFamily="34" charset="-128"/>
                        </a:rPr>
                        <a:t>プレゼンテーション</a:t>
                      </a:r>
                      <a:r>
                        <a:rPr kumimoji="0" lang="ja-JP" altLang="en-US" sz="2400" b="1" kern="0" dirty="0">
                          <a:solidFill>
                            <a:srgbClr val="E94520"/>
                          </a:solidFill>
                          <a:latin typeface="MS PGothic" panose="020B0600070205080204" pitchFamily="34" charset="-128"/>
                          <a:ea typeface="MS PGothic" panose="020B0600070205080204" pitchFamily="34" charset="-128"/>
                        </a:rPr>
                        <a:t>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S PGothic" panose="020B0600070205080204" pitchFamily="34" charset="-128"/>
                          <a:ea typeface="MS PGothic" panose="020B0600070205080204" pitchFamily="34" charset="-128"/>
                        </a:rPr>
                        <a:t>（プレゼンテーション資料がある場合）資料はわかりやすく構成されているか。資料作成</a:t>
                      </a:r>
                      <a:r>
                        <a:rPr kumimoji="0" lang="ja-JP" altLang="en-US" sz="2000" b="1" i="0" u="none" strike="noStrike" kern="0" cap="none" spc="0" normalizeH="0" baseline="0" noProof="0">
                          <a:ln>
                            <a:noFill/>
                          </a:ln>
                          <a:effectLst/>
                          <a:uLnTx/>
                          <a:uFillTx/>
                          <a:latin typeface="MS PGothic" panose="020B0600070205080204" pitchFamily="34" charset="-128"/>
                          <a:ea typeface="MS PGothic" panose="020B0600070205080204" pitchFamily="34" charset="-128"/>
                        </a:rPr>
                        <a:t>やプレゼンテーション発表の</a:t>
                      </a:r>
                      <a:r>
                        <a:rPr kumimoji="0" lang="ja-JP" altLang="en-US" sz="2000" b="1" i="0" u="none" strike="noStrike" kern="0" cap="none" spc="0" normalizeH="0" baseline="0" noProof="0" dirty="0">
                          <a:ln>
                            <a:noFill/>
                          </a:ln>
                          <a:effectLst/>
                          <a:uLnTx/>
                          <a:uFillTx/>
                          <a:latin typeface="MS PGothic" panose="020B0600070205080204" pitchFamily="34" charset="-128"/>
                          <a:ea typeface="MS PGothic" panose="020B0600070205080204" pitchFamily="34" charset="-128"/>
                        </a:rPr>
                        <a:t>努力が見られたか。話すスピード、声量など、聴衆を引き込む発表となっているか。与えられた制限時間内に発表を終えられたか</a:t>
                      </a:r>
                      <a:r>
                        <a:rPr kumimoji="0" lang="ja-JP" altLang="en-US" sz="2000" b="1" i="0" u="none" strike="noStrike" kern="0" cap="none" spc="0" normalizeH="0" baseline="0" noProof="0">
                          <a:ln>
                            <a:noFill/>
                          </a:ln>
                          <a:effectLst/>
                          <a:uLnTx/>
                          <a:uFillTx/>
                          <a:latin typeface="MS PGothic" panose="020B0600070205080204" pitchFamily="34" charset="-128"/>
                          <a:ea typeface="MS PGothic" panose="020B0600070205080204" pitchFamily="34" charset="-128"/>
                        </a:rPr>
                        <a:t>、など。</a:t>
                      </a:r>
                      <a:endParaRPr kumimoji="0" lang="ja-JP" altLang="en-US" sz="2000" b="1" i="0" u="none" strike="noStrike" kern="0" cap="none" spc="0" normalizeH="0" baseline="0" noProof="0" dirty="0">
                        <a:ln>
                          <a:noFill/>
                        </a:ln>
                        <a:effectLst/>
                        <a:uLnTx/>
                        <a:uFillTx/>
                        <a:latin typeface="MS PGothic" panose="020B0600070205080204" pitchFamily="34" charset="-128"/>
                        <a:ea typeface="MS PGothic" panose="020B0600070205080204" pitchFamily="34" charset="-128"/>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
        <p:nvSpPr>
          <p:cNvPr id="4" name="テキスト ボックス 3">
            <a:extLst>
              <a:ext uri="{FF2B5EF4-FFF2-40B4-BE49-F238E27FC236}">
                <a16:creationId xmlns:a16="http://schemas.microsoft.com/office/drawing/2014/main" id="{7E6123CC-C682-BBA7-F2B1-F45080171571}"/>
              </a:ext>
            </a:extLst>
          </p:cNvPr>
          <p:cNvSpPr txBox="1"/>
          <p:nvPr/>
        </p:nvSpPr>
        <p:spPr>
          <a:xfrm>
            <a:off x="10678510" y="457575"/>
            <a:ext cx="1029265" cy="381000"/>
          </a:xfrm>
          <a:prstGeom prst="rect">
            <a:avLst/>
          </a:prstGeom>
          <a:solidFill>
            <a:schemeClr val="bg1"/>
          </a:solidFill>
          <a:ln w="28575">
            <a:noFill/>
          </a:ln>
        </p:spPr>
        <p:txBody>
          <a:bodyPr wrap="square" anchor="ctr" anchorCtr="0">
            <a:noAutofit/>
          </a:bodyPr>
          <a:lstStyle/>
          <a:p>
            <a:pPr algn="ctr"/>
            <a:r>
              <a:rPr kumimoji="1" lang="ja-JP" altLang="en-US" sz="1600" b="1">
                <a:solidFill>
                  <a:schemeClr val="tx1"/>
                </a:solidFill>
                <a:latin typeface="MS PGothic" panose="020B0600070205080204" pitchFamily="34" charset="-128"/>
                <a:ea typeface="MS PGothic" panose="020B0600070205080204" pitchFamily="34" charset="-128"/>
              </a:rPr>
              <a:t>教員向け</a:t>
            </a: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5" name="正方形/長方形 4">
            <a:extLst>
              <a:ext uri="{FF2B5EF4-FFF2-40B4-BE49-F238E27FC236}">
                <a16:creationId xmlns:a16="http://schemas.microsoft.com/office/drawing/2014/main" id="{86A8D764-74AB-81D4-44F6-59652D17DA8B}"/>
              </a:ext>
            </a:extLst>
          </p:cNvPr>
          <p:cNvSpPr/>
          <p:nvPr/>
        </p:nvSpPr>
        <p:spPr>
          <a:xfrm>
            <a:off x="484224" y="431373"/>
            <a:ext cx="945992" cy="433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PGothic" panose="020B0600070205080204" pitchFamily="34" charset="-128"/>
                <a:ea typeface="MS PGothic" panose="020B0600070205080204" pitchFamily="34" charset="-128"/>
              </a:rPr>
              <a:t>補足資料</a:t>
            </a:r>
          </a:p>
        </p:txBody>
      </p:sp>
      <p:sp>
        <p:nvSpPr>
          <p:cNvPr id="14" name="テキスト ボックス 13">
            <a:extLst>
              <a:ext uri="{FF2B5EF4-FFF2-40B4-BE49-F238E27FC236}">
                <a16:creationId xmlns:a16="http://schemas.microsoft.com/office/drawing/2014/main" id="{BFE94A93-C37B-0EED-69C5-09D3C433C2F8}"/>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dirty="0">
                <a:latin typeface="MS PGothic" panose="020B0600070205080204" pitchFamily="34" charset="-128"/>
                <a:ea typeface="MS PGothic" panose="020B0600070205080204" pitchFamily="34" charset="-128"/>
              </a:rPr>
              <a:t>講評する際のポイント（例</a:t>
            </a:r>
            <a:r>
              <a:rPr lang="ja-JP" altLang="en-US" sz="2800" b="1">
                <a:latin typeface="MS PGothic" panose="020B0600070205080204" pitchFamily="34" charset="-128"/>
                <a:ea typeface="MS PGothic" panose="020B0600070205080204" pitchFamily="34" charset="-128"/>
              </a:rPr>
              <a:t>）を以下紹介します。</a:t>
            </a:r>
            <a:endParaRPr lang="ja-JP" altLang="en-US" sz="2800" b="1"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14874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C7BC-A913-D657-4E80-D80AFFAF0B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AEE8137-3953-EAAC-B9E7-6989E2775113}"/>
              </a:ext>
            </a:extLst>
          </p:cNvPr>
          <p:cNvSpPr>
            <a:spLocks noGrp="1"/>
          </p:cNvSpPr>
          <p:nvPr>
            <p:ph type="title"/>
          </p:nvPr>
        </p:nvSpPr>
        <p:spPr>
          <a:xfrm>
            <a:off x="351692" y="353962"/>
            <a:ext cx="11488616" cy="588227"/>
          </a:xfrm>
        </p:spPr>
        <p:txBody>
          <a:bodyPr/>
          <a:lstStyle/>
          <a:p>
            <a:r>
              <a:rPr lang="ja-JP" altLang="en-US" sz="2800" dirty="0">
                <a:latin typeface="MS PGothic" panose="020B0600070205080204" pitchFamily="34" charset="-128"/>
                <a:ea typeface="MS PGothic" panose="020B0600070205080204" pitchFamily="34" charset="-128"/>
              </a:rPr>
              <a:t>前回の振り返り</a:t>
            </a:r>
            <a:endParaRPr kumimoji="1" lang="ja-JP" altLang="en-US" dirty="0"/>
          </a:p>
        </p:txBody>
      </p:sp>
      <p:graphicFrame>
        <p:nvGraphicFramePr>
          <p:cNvPr id="3" name="表 2">
            <a:extLst>
              <a:ext uri="{FF2B5EF4-FFF2-40B4-BE49-F238E27FC236}">
                <a16:creationId xmlns:a16="http://schemas.microsoft.com/office/drawing/2014/main" id="{8FC5C7D5-4271-AC64-0DFF-9AE5D3760CCC}"/>
              </a:ext>
            </a:extLst>
          </p:cNvPr>
          <p:cNvGraphicFramePr>
            <a:graphicFrameLocks noGrp="1"/>
          </p:cNvGraphicFramePr>
          <p:nvPr>
            <p:extLst>
              <p:ext uri="{D42A27DB-BD31-4B8C-83A1-F6EECF244321}">
                <p14:modId xmlns:p14="http://schemas.microsoft.com/office/powerpoint/2010/main" val="1471940302"/>
              </p:ext>
            </p:extLst>
          </p:nvPr>
        </p:nvGraphicFramePr>
        <p:xfrm>
          <a:off x="1043354" y="1723692"/>
          <a:ext cx="10105292" cy="3484920"/>
        </p:xfrm>
        <a:graphic>
          <a:graphicData uri="http://schemas.openxmlformats.org/drawingml/2006/table">
            <a:tbl>
              <a:tblPr firstRow="1" bandRow="1">
                <a:tableStyleId>{5940675A-B579-460E-94D1-54222C63F5DA}</a:tableStyleId>
              </a:tblPr>
              <a:tblGrid>
                <a:gridCol w="621323">
                  <a:extLst>
                    <a:ext uri="{9D8B030D-6E8A-4147-A177-3AD203B41FA5}">
                      <a16:colId xmlns:a16="http://schemas.microsoft.com/office/drawing/2014/main" val="2199603475"/>
                    </a:ext>
                  </a:extLst>
                </a:gridCol>
                <a:gridCol w="9483969">
                  <a:extLst>
                    <a:ext uri="{9D8B030D-6E8A-4147-A177-3AD203B41FA5}">
                      <a16:colId xmlns:a16="http://schemas.microsoft.com/office/drawing/2014/main" val="3329428891"/>
                    </a:ext>
                  </a:extLst>
                </a:gridCol>
              </a:tblGrid>
              <a:tr h="12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①</a:t>
                      </a:r>
                      <a:endParaRPr kumimoji="1" lang="ja-JP" altLang="en-US" sz="2400" b="1" i="0" strike="noStrike" kern="1200" cap="none" spc="0" normalizeH="0" baseline="0" noProof="0" dirty="0">
                        <a:ln>
                          <a:noFill/>
                        </a:ln>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先行事例調査は</a:t>
                      </a:r>
                      <a:r>
                        <a:rPr kumimoji="0" lang="ja-JP" altLang="en-US" sz="2400" b="1" i="0" u="none" strike="noStrike" kern="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、類似商品・サービス</a:t>
                      </a: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について調査を行い、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自分のビジネスプランとの比較や違いの分析を行うために重要。</a:t>
                      </a:r>
                    </a:p>
                  </a:txBody>
                  <a:tcPr anchor="ctr">
                    <a:lnL w="12700" cmpd="sng">
                      <a:noFill/>
                    </a:lnL>
                    <a:lnR w="12700" cmpd="sng">
                      <a:noFill/>
                    </a:lnR>
                    <a:lnT w="12700" cmpd="sng">
                      <a:noFill/>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4614"/>
                  </a:ext>
                </a:extLst>
              </a:tr>
              <a:tr h="12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1" kern="0" dirty="0">
                          <a:solidFill>
                            <a:prstClr val="black"/>
                          </a:solidFill>
                          <a:latin typeface="MS PGothic" panose="020B0600070205080204" pitchFamily="34" charset="-128"/>
                          <a:ea typeface="MS PGothic" panose="020B0600070205080204" pitchFamily="34" charset="-128"/>
                        </a:rPr>
                        <a:t>②</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prstClr val="black"/>
                          </a:solidFill>
                          <a:latin typeface="MS PGothic" panose="020B0600070205080204" pitchFamily="34" charset="-128"/>
                          <a:ea typeface="MS PGothic" panose="020B0600070205080204" pitchFamily="34" charset="-128"/>
                        </a:rPr>
                        <a:t>類似商品・サービス</a:t>
                      </a:r>
                      <a:r>
                        <a:rPr kumimoji="0" lang="ja-JP" altLang="en-US" sz="2400" b="1" kern="0" dirty="0">
                          <a:solidFill>
                            <a:prstClr val="black"/>
                          </a:solidFill>
                          <a:latin typeface="MS PGothic" panose="020B0600070205080204" pitchFamily="34" charset="-128"/>
                          <a:ea typeface="MS PGothic" panose="020B0600070205080204" pitchFamily="34" charset="-128"/>
                        </a:rPr>
                        <a:t>との差別化について検討し 、ビジネスプランを</a:t>
                      </a:r>
                      <a:endParaRPr kumimoji="0" lang="en-US" altLang="ja-JP" sz="2400" b="1" kern="0" dirty="0">
                        <a:solidFill>
                          <a:prstClr val="black"/>
                        </a:solidFill>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kern="0">
                          <a:solidFill>
                            <a:prstClr val="black"/>
                          </a:solidFill>
                          <a:latin typeface="MS PGothic" panose="020B0600070205080204" pitchFamily="34" charset="-128"/>
                          <a:ea typeface="MS PGothic" panose="020B0600070205080204" pitchFamily="34" charset="-128"/>
                        </a:rPr>
                        <a:t>改善</a:t>
                      </a:r>
                      <a:r>
                        <a:rPr kumimoji="0" lang="ja-JP" altLang="en-US" sz="2400" b="1" kern="0" dirty="0">
                          <a:solidFill>
                            <a:prstClr val="black"/>
                          </a:solidFill>
                          <a:latin typeface="MS PGothic" panose="020B0600070205080204" pitchFamily="34" charset="-128"/>
                          <a:ea typeface="MS PGothic" panose="020B0600070205080204" pitchFamily="34" charset="-128"/>
                        </a:rPr>
                        <a:t>する。</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ap="flat" cmpd="sng" algn="ctr">
                      <a:solidFill>
                        <a:srgbClr val="E9452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9849691"/>
                  </a:ext>
                </a:extLst>
              </a:tr>
              <a:tr h="964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black"/>
                          </a:solidFill>
                          <a:latin typeface="MS PGothic" panose="020B0600070205080204" pitchFamily="34" charset="-128"/>
                          <a:ea typeface="MS PGothic" panose="020B0600070205080204" pitchFamily="34" charset="-128"/>
                        </a:rPr>
                        <a:t>③</a:t>
                      </a:r>
                      <a:endParaRPr kumimoji="0" lang="en-US" altLang="ja-JP" sz="2400" b="1" i="0" u="none" strike="noStrike" kern="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既存商品</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・サービスからヒントも得て、発想</a:t>
                      </a:r>
                      <a:r>
                        <a:rPr kumimoji="1" lang="ja-JP" altLang="en-US" sz="24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の枠を広げる</a:t>
                      </a:r>
                      <a:r>
                        <a:rPr kumimoji="1" lang="ja-JP" altLang="en-US" sz="24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a:t>
                      </a:r>
                    </a:p>
                  </a:txBody>
                  <a:tcPr anchor="ctr">
                    <a:lnL w="12700" cmpd="sng">
                      <a:noFill/>
                    </a:lnL>
                    <a:lnR w="12700" cmpd="sng">
                      <a:noFill/>
                    </a:lnR>
                    <a:lnT w="12700" cap="flat" cmpd="sng" algn="ctr">
                      <a:solidFill>
                        <a:srgbClr val="E94520"/>
                      </a:solidFill>
                      <a:prstDash val="sys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665179"/>
                  </a:ext>
                </a:extLst>
              </a:tr>
            </a:tbl>
          </a:graphicData>
        </a:graphic>
      </p:graphicFrame>
    </p:spTree>
    <p:extLst>
      <p:ext uri="{BB962C8B-B14F-4D97-AF65-F5344CB8AC3E}">
        <p14:creationId xmlns:p14="http://schemas.microsoft.com/office/powerpoint/2010/main" val="23524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E964D-02D1-BDE6-8E0A-1BEF6F12E5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249374-6C24-BC2F-316E-4BCA46885A67}"/>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本日実施すること</a:t>
            </a:r>
            <a:endParaRPr kumimoji="1" lang="ja-JP" altLang="en-US" dirty="0"/>
          </a:p>
        </p:txBody>
      </p:sp>
      <p:grpSp>
        <p:nvGrpSpPr>
          <p:cNvPr id="8" name="グループ化 7">
            <a:extLst>
              <a:ext uri="{FF2B5EF4-FFF2-40B4-BE49-F238E27FC236}">
                <a16:creationId xmlns:a16="http://schemas.microsoft.com/office/drawing/2014/main" id="{246661DB-D2CF-A38D-F671-00BA44941636}"/>
              </a:ext>
            </a:extLst>
          </p:cNvPr>
          <p:cNvGrpSpPr/>
          <p:nvPr/>
        </p:nvGrpSpPr>
        <p:grpSpPr>
          <a:xfrm>
            <a:off x="947958" y="1831632"/>
            <a:ext cx="10279721" cy="2962699"/>
            <a:chOff x="1191308" y="1652955"/>
            <a:chExt cx="10279721" cy="2962699"/>
          </a:xfrm>
        </p:grpSpPr>
        <p:sp>
          <p:nvSpPr>
            <p:cNvPr id="9" name="正方形/長方形 8">
              <a:extLst>
                <a:ext uri="{FF2B5EF4-FFF2-40B4-BE49-F238E27FC236}">
                  <a16:creationId xmlns:a16="http://schemas.microsoft.com/office/drawing/2014/main" id="{C718818B-D6F9-DFF1-7C65-362E6AF66EAC}"/>
                </a:ext>
              </a:extLst>
            </p:cNvPr>
            <p:cNvSpPr/>
            <p:nvPr/>
          </p:nvSpPr>
          <p:spPr>
            <a:xfrm>
              <a:off x="2168768" y="1652955"/>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ビジネスプランを発表する</a:t>
              </a:r>
            </a:p>
          </p:txBody>
        </p:sp>
        <p:sp>
          <p:nvSpPr>
            <p:cNvPr id="10" name="正方形/長方形 9">
              <a:extLst>
                <a:ext uri="{FF2B5EF4-FFF2-40B4-BE49-F238E27FC236}">
                  <a16:creationId xmlns:a16="http://schemas.microsoft.com/office/drawing/2014/main" id="{E983B8F0-570B-0BDB-AF51-F0A71A125B52}"/>
                </a:ext>
              </a:extLst>
            </p:cNvPr>
            <p:cNvSpPr/>
            <p:nvPr/>
          </p:nvSpPr>
          <p:spPr>
            <a:xfrm>
              <a:off x="2168768" y="2788474"/>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発表を聞いたチームや</a:t>
              </a:r>
              <a:r>
                <a:rPr kumimoji="1" lang="ja-JP" altLang="en-US" sz="2400" b="1">
                  <a:solidFill>
                    <a:schemeClr val="tx1"/>
                  </a:solidFill>
                </a:rPr>
                <a:t>個人から</a:t>
              </a:r>
              <a:r>
                <a:rPr lang="ja-JP" altLang="en-US" sz="2400" b="1">
                  <a:solidFill>
                    <a:schemeClr val="tx1"/>
                  </a:solidFill>
                </a:rPr>
                <a:t>レビュー</a:t>
              </a:r>
              <a:r>
                <a:rPr kumimoji="1" lang="ja-JP" altLang="en-US" sz="2400" b="1">
                  <a:solidFill>
                    <a:schemeClr val="tx1"/>
                  </a:solidFill>
                </a:rPr>
                <a:t>を</a:t>
              </a:r>
              <a:r>
                <a:rPr kumimoji="1" lang="ja-JP" altLang="en-US" sz="2400" b="1" dirty="0">
                  <a:solidFill>
                    <a:schemeClr val="tx1"/>
                  </a:solidFill>
                </a:rPr>
                <a:t>受ける</a:t>
              </a:r>
            </a:p>
          </p:txBody>
        </p:sp>
        <p:sp>
          <p:nvSpPr>
            <p:cNvPr id="11" name="正方形/長方形 10">
              <a:extLst>
                <a:ext uri="{FF2B5EF4-FFF2-40B4-BE49-F238E27FC236}">
                  <a16:creationId xmlns:a16="http://schemas.microsoft.com/office/drawing/2014/main" id="{C38CA69D-C0E6-88A2-9F30-CEA544E3CEEF}"/>
                </a:ext>
              </a:extLst>
            </p:cNvPr>
            <p:cNvSpPr/>
            <p:nvPr/>
          </p:nvSpPr>
          <p:spPr>
            <a:xfrm>
              <a:off x="2168768" y="3923992"/>
              <a:ext cx="9302261"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rPr>
                <a:t>　起業家教育カリキュラムの振り返りを行う</a:t>
              </a:r>
            </a:p>
          </p:txBody>
        </p:sp>
        <p:sp>
          <p:nvSpPr>
            <p:cNvPr id="12" name="正方形/長方形 11">
              <a:extLst>
                <a:ext uri="{FF2B5EF4-FFF2-40B4-BE49-F238E27FC236}">
                  <a16:creationId xmlns:a16="http://schemas.microsoft.com/office/drawing/2014/main" id="{72F85F29-1CC9-BEE2-51F0-65F65039C622}"/>
                </a:ext>
              </a:extLst>
            </p:cNvPr>
            <p:cNvSpPr/>
            <p:nvPr/>
          </p:nvSpPr>
          <p:spPr>
            <a:xfrm>
              <a:off x="1191308" y="1652955"/>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1</a:t>
              </a:r>
              <a:endParaRPr kumimoji="1" lang="ja-JP" altLang="en-US" sz="3600" b="1" dirty="0">
                <a:solidFill>
                  <a:srgbClr val="E94520"/>
                </a:solidFill>
                <a:latin typeface="+mn-ea"/>
              </a:endParaRPr>
            </a:p>
          </p:txBody>
        </p:sp>
        <p:sp>
          <p:nvSpPr>
            <p:cNvPr id="13" name="正方形/長方形 12">
              <a:extLst>
                <a:ext uri="{FF2B5EF4-FFF2-40B4-BE49-F238E27FC236}">
                  <a16:creationId xmlns:a16="http://schemas.microsoft.com/office/drawing/2014/main" id="{17846225-DD9F-8E73-AFB8-D18C0C57AA05}"/>
                </a:ext>
              </a:extLst>
            </p:cNvPr>
            <p:cNvSpPr/>
            <p:nvPr/>
          </p:nvSpPr>
          <p:spPr>
            <a:xfrm>
              <a:off x="1191308" y="2788474"/>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2</a:t>
              </a:r>
              <a:endParaRPr kumimoji="1" lang="ja-JP" altLang="en-US" sz="3600" b="1" dirty="0">
                <a:solidFill>
                  <a:srgbClr val="E94520"/>
                </a:solidFill>
                <a:latin typeface="+mn-ea"/>
              </a:endParaRPr>
            </a:p>
          </p:txBody>
        </p:sp>
        <p:sp>
          <p:nvSpPr>
            <p:cNvPr id="17" name="正方形/長方形 16">
              <a:extLst>
                <a:ext uri="{FF2B5EF4-FFF2-40B4-BE49-F238E27FC236}">
                  <a16:creationId xmlns:a16="http://schemas.microsoft.com/office/drawing/2014/main" id="{B25E0C5E-2CA8-25DE-8A34-B2C016FE41A0}"/>
                </a:ext>
              </a:extLst>
            </p:cNvPr>
            <p:cNvSpPr/>
            <p:nvPr/>
          </p:nvSpPr>
          <p:spPr>
            <a:xfrm>
              <a:off x="1191308" y="3923992"/>
              <a:ext cx="703385" cy="691662"/>
            </a:xfrm>
            <a:prstGeom prst="rect">
              <a:avLst/>
            </a:prstGeom>
            <a:solidFill>
              <a:schemeClr val="bg1"/>
            </a:solidFill>
            <a:ln>
              <a:solidFill>
                <a:srgbClr val="E94520"/>
              </a:solidFill>
            </a:ln>
            <a:effectLst>
              <a:outerShdw dist="1016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rgbClr val="E94520"/>
                  </a:solidFill>
                  <a:latin typeface="+mn-ea"/>
                </a:rPr>
                <a:t>3</a:t>
              </a:r>
              <a:endParaRPr kumimoji="1" lang="ja-JP" altLang="en-US" sz="3600" b="1" dirty="0">
                <a:solidFill>
                  <a:srgbClr val="E94520"/>
                </a:solidFill>
                <a:latin typeface="+mn-ea"/>
              </a:endParaRPr>
            </a:p>
          </p:txBody>
        </p:sp>
      </p:grpSp>
    </p:spTree>
    <p:extLst>
      <p:ext uri="{BB962C8B-B14F-4D97-AF65-F5344CB8AC3E}">
        <p14:creationId xmlns:p14="http://schemas.microsoft.com/office/powerpoint/2010/main" val="76126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80C32-5C37-97BA-351D-91F1A51DB533}"/>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22CD1AC-AB1A-66FF-192B-9858B6E38D2E}"/>
              </a:ext>
            </a:extLst>
          </p:cNvPr>
          <p:cNvGrpSpPr/>
          <p:nvPr/>
        </p:nvGrpSpPr>
        <p:grpSpPr>
          <a:xfrm>
            <a:off x="3042888" y="1119672"/>
            <a:ext cx="2129353" cy="648000"/>
            <a:chOff x="3447535" y="814871"/>
            <a:chExt cx="2129353" cy="648000"/>
          </a:xfrm>
        </p:grpSpPr>
        <p:sp>
          <p:nvSpPr>
            <p:cNvPr id="3" name="四角形: 角を丸くする 2">
              <a:extLst>
                <a:ext uri="{FF2B5EF4-FFF2-40B4-BE49-F238E27FC236}">
                  <a16:creationId xmlns:a16="http://schemas.microsoft.com/office/drawing/2014/main" id="{C8772D4B-3C4D-2669-488C-088D3A706F3C}"/>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4" name="グラフィックス 3" descr="砂時計: 終了 単色塗りつぶし">
              <a:extLst>
                <a:ext uri="{FF2B5EF4-FFF2-40B4-BE49-F238E27FC236}">
                  <a16:creationId xmlns:a16="http://schemas.microsoft.com/office/drawing/2014/main" id="{830358AE-2D55-7366-EE02-B99FDF82BA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5" name="正方形/長方形 4">
            <a:extLst>
              <a:ext uri="{FF2B5EF4-FFF2-40B4-BE49-F238E27FC236}">
                <a16:creationId xmlns:a16="http://schemas.microsoft.com/office/drawing/2014/main" id="{B511B26D-9C74-43A6-A4CF-25AE6113FD01}"/>
              </a:ext>
            </a:extLst>
          </p:cNvPr>
          <p:cNvSpPr/>
          <p:nvPr/>
        </p:nvSpPr>
        <p:spPr>
          <a:xfrm>
            <a:off x="550983" y="2247194"/>
            <a:ext cx="11078310" cy="2376000"/>
          </a:xfrm>
          <a:prstGeom prst="rect">
            <a:avLst/>
          </a:prstGeom>
          <a:solidFill>
            <a:schemeClr val="bg1"/>
          </a:solidFill>
          <a:ln>
            <a:solidFill>
              <a:srgbClr val="E94520"/>
            </a:solidFill>
          </a:ln>
          <a:effectLst>
            <a:outerShdw dist="241300" dir="2700000" algn="tl" rotWithShape="0">
              <a:srgbClr val="E9452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ビジネスプランを発表する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F1959649-966E-1891-0FA5-881B5B1B3B71}"/>
              </a:ext>
            </a:extLst>
          </p:cNvPr>
          <p:cNvGrpSpPr/>
          <p:nvPr/>
        </p:nvGrpSpPr>
        <p:grpSpPr>
          <a:xfrm>
            <a:off x="609602" y="1119672"/>
            <a:ext cx="2304000" cy="648000"/>
            <a:chOff x="609602" y="1119672"/>
            <a:chExt cx="2304000" cy="648000"/>
          </a:xfrm>
        </p:grpSpPr>
        <p:sp>
          <p:nvSpPr>
            <p:cNvPr id="7" name="四角形: 角を丸くする 6">
              <a:extLst>
                <a:ext uri="{FF2B5EF4-FFF2-40B4-BE49-F238E27FC236}">
                  <a16:creationId xmlns:a16="http://schemas.microsoft.com/office/drawing/2014/main" id="{BC17AF85-9B1F-EEE6-97C2-69304C1B24F7}"/>
                </a:ext>
              </a:extLst>
            </p:cNvPr>
            <p:cNvSpPr/>
            <p:nvPr/>
          </p:nvSpPr>
          <p:spPr>
            <a:xfrm>
              <a:off x="609602" y="1119672"/>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授業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9" name="図 8">
              <a:extLst>
                <a:ext uri="{FF2B5EF4-FFF2-40B4-BE49-F238E27FC236}">
                  <a16:creationId xmlns:a16="http://schemas.microsoft.com/office/drawing/2014/main" id="{91C003CA-45CC-CE00-A752-46767D2369A8}"/>
                </a:ext>
              </a:extLst>
            </p:cNvPr>
            <p:cNvPicPr>
              <a:picLocks noChangeAspect="1"/>
            </p:cNvPicPr>
            <p:nvPr/>
          </p:nvPicPr>
          <p:blipFill>
            <a:blip r:embed="rId4">
              <a:clrChange>
                <a:clrFrom>
                  <a:srgbClr val="FFFFFF"/>
                </a:clrFrom>
                <a:clrTo>
                  <a:srgbClr val="FFFFFF">
                    <a:alpha val="0"/>
                  </a:srgbClr>
                </a:clrTo>
              </a:clrChange>
              <a:alphaModFix/>
              <a:biLevel thresh="25000"/>
              <a:extLst>
                <a:ext uri="{28A0092B-C50C-407E-A947-70E740481C1C}">
                  <a14:useLocalDpi xmlns:a14="http://schemas.microsoft.com/office/drawing/2010/main" val="0"/>
                </a:ext>
              </a:extLst>
            </a:blip>
            <a:srcRect l="603" r="1132"/>
            <a:stretch/>
          </p:blipFill>
          <p:spPr>
            <a:xfrm>
              <a:off x="878488" y="1196848"/>
              <a:ext cx="498367" cy="507161"/>
            </a:xfrm>
            <a:prstGeom prst="rect">
              <a:avLst/>
            </a:prstGeom>
          </p:spPr>
        </p:pic>
      </p:grpSp>
    </p:spTree>
    <p:extLst>
      <p:ext uri="{BB962C8B-B14F-4D97-AF65-F5344CB8AC3E}">
        <p14:creationId xmlns:p14="http://schemas.microsoft.com/office/powerpoint/2010/main" val="144019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C68D4-8827-3541-64DC-57B8679D429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551F84-22F6-BBD1-4BCB-92BB8C811A5F}"/>
              </a:ext>
            </a:extLst>
          </p:cNvPr>
          <p:cNvSpPr>
            <a:spLocks noGrp="1"/>
          </p:cNvSpPr>
          <p:nvPr>
            <p:ph type="title"/>
          </p:nvPr>
        </p:nvSpPr>
        <p:spPr/>
        <p:txBody>
          <a:bodyPr/>
          <a:lstStyle/>
          <a:p>
            <a:r>
              <a:rPr lang="ja-JP" altLang="en-US" sz="2800">
                <a:latin typeface="MS PGothic" panose="020B0600070205080204" pitchFamily="34" charset="-128"/>
                <a:ea typeface="MS PGothic" panose="020B0600070205080204" pitchFamily="34" charset="-128"/>
              </a:rPr>
              <a:t>発表方法</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①</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（ペアグループで発表</a:t>
            </a:r>
            <a:r>
              <a:rPr lang="ja-JP" altLang="en-US" sz="2800" dirty="0">
                <a:latin typeface="MS PGothic" panose="020B0600070205080204" pitchFamily="34" charset="-128"/>
                <a:ea typeface="MS PGothic" panose="020B0600070205080204" pitchFamily="34" charset="-128"/>
              </a:rPr>
              <a:t>）</a:t>
            </a:r>
            <a:endParaRPr kumimoji="1" lang="ja-JP" altLang="en-US" dirty="0"/>
          </a:p>
        </p:txBody>
      </p:sp>
      <p:sp>
        <p:nvSpPr>
          <p:cNvPr id="6" name="テキスト ボックス 5">
            <a:extLst>
              <a:ext uri="{FF2B5EF4-FFF2-40B4-BE49-F238E27FC236}">
                <a16:creationId xmlns:a16="http://schemas.microsoft.com/office/drawing/2014/main" id="{D55EBDC4-75E5-ABC2-C40C-D2BE68B474FA}"/>
              </a:ext>
            </a:extLst>
          </p:cNvPr>
          <p:cNvSpPr txBox="1"/>
          <p:nvPr/>
        </p:nvSpPr>
        <p:spPr>
          <a:xfrm>
            <a:off x="327082" y="1143664"/>
            <a:ext cx="11542644" cy="523220"/>
          </a:xfrm>
          <a:prstGeom prst="rect">
            <a:avLst/>
          </a:prstGeom>
          <a:noFill/>
        </p:spPr>
        <p:txBody>
          <a:bodyPr wrap="square" rtlCol="0">
            <a:spAutoFit/>
          </a:bodyPr>
          <a:lstStyle/>
          <a:p>
            <a:pPr algn="ctr"/>
            <a:r>
              <a:rPr lang="ja-JP" altLang="en-US" sz="2800" b="1">
                <a:latin typeface="MS PGothic" panose="020B0600070205080204" pitchFamily="34" charset="-128"/>
                <a:ea typeface="MS PGothic" panose="020B0600070205080204" pitchFamily="34" charset="-128"/>
              </a:rPr>
              <a:t>作成したビジネスプランシートをもとに、</a:t>
            </a:r>
            <a:r>
              <a:rPr lang="en-US" altLang="ja-JP" sz="2800" b="1" dirty="0">
                <a:latin typeface="MS PGothic" panose="020B0600070205080204" pitchFamily="34" charset="-128"/>
                <a:ea typeface="MS PGothic" panose="020B0600070205080204" pitchFamily="34" charset="-128"/>
              </a:rPr>
              <a:t>2</a:t>
            </a:r>
            <a:r>
              <a:rPr lang="ja-JP" altLang="en-US" sz="2800" b="1">
                <a:latin typeface="MS PGothic" panose="020B0600070205080204" pitchFamily="34" charset="-128"/>
                <a:ea typeface="MS PGothic" panose="020B0600070205080204" pitchFamily="34" charset="-128"/>
              </a:rPr>
              <a:t>チーム</a:t>
            </a:r>
            <a:r>
              <a:rPr lang="en-US" altLang="ja-JP" sz="2800" b="1" dirty="0">
                <a:latin typeface="MS PGothic" panose="020B0600070205080204" pitchFamily="34" charset="-128"/>
                <a:ea typeface="MS PGothic" panose="020B0600070205080204" pitchFamily="34" charset="-128"/>
              </a:rPr>
              <a:t>1</a:t>
            </a:r>
            <a:r>
              <a:rPr lang="ja-JP" altLang="en-US" sz="2800" b="1">
                <a:latin typeface="MS PGothic" panose="020B0600070205080204" pitchFamily="34" charset="-128"/>
                <a:ea typeface="MS PGothic" panose="020B0600070205080204" pitchFamily="34" charset="-128"/>
              </a:rPr>
              <a:t>組になり、発表します。</a:t>
            </a:r>
            <a:endParaRPr lang="ja-JP" altLang="en-US" sz="2800" b="1" dirty="0">
              <a:latin typeface="MS PGothic" panose="020B0600070205080204" pitchFamily="34" charset="-128"/>
              <a:ea typeface="MS PGothic" panose="020B0600070205080204" pitchFamily="34" charset="-128"/>
            </a:endParaRPr>
          </a:p>
        </p:txBody>
      </p:sp>
      <p:grpSp>
        <p:nvGrpSpPr>
          <p:cNvPr id="205" name="グループ化 204">
            <a:extLst>
              <a:ext uri="{FF2B5EF4-FFF2-40B4-BE49-F238E27FC236}">
                <a16:creationId xmlns:a16="http://schemas.microsoft.com/office/drawing/2014/main" id="{B403D7E3-75F2-8ED9-0D1A-39DEFD17C4B1}"/>
              </a:ext>
            </a:extLst>
          </p:cNvPr>
          <p:cNvGrpSpPr/>
          <p:nvPr/>
        </p:nvGrpSpPr>
        <p:grpSpPr>
          <a:xfrm>
            <a:off x="6330122" y="2095464"/>
            <a:ext cx="4824000" cy="3797443"/>
            <a:chOff x="6204000" y="2095464"/>
            <a:chExt cx="4824000" cy="3797443"/>
          </a:xfrm>
        </p:grpSpPr>
        <p:grpSp>
          <p:nvGrpSpPr>
            <p:cNvPr id="13" name="グループ化 12">
              <a:extLst>
                <a:ext uri="{FF2B5EF4-FFF2-40B4-BE49-F238E27FC236}">
                  <a16:creationId xmlns:a16="http://schemas.microsoft.com/office/drawing/2014/main" id="{DBCB3B11-A86F-7DCB-0B22-25EF353FC20A}"/>
                </a:ext>
              </a:extLst>
            </p:cNvPr>
            <p:cNvGrpSpPr/>
            <p:nvPr/>
          </p:nvGrpSpPr>
          <p:grpSpPr>
            <a:xfrm>
              <a:off x="8062752" y="3289722"/>
              <a:ext cx="1107284" cy="634764"/>
              <a:chOff x="6468055" y="3408815"/>
              <a:chExt cx="1107284" cy="634764"/>
            </a:xfrm>
          </p:grpSpPr>
          <p:grpSp>
            <p:nvGrpSpPr>
              <p:cNvPr id="184" name="グループ化 183">
                <a:extLst>
                  <a:ext uri="{FF2B5EF4-FFF2-40B4-BE49-F238E27FC236}">
                    <a16:creationId xmlns:a16="http://schemas.microsoft.com/office/drawing/2014/main" id="{5600DC7C-8D17-98E1-4DA9-BAE0AF5E4EC1}"/>
                  </a:ext>
                </a:extLst>
              </p:cNvPr>
              <p:cNvGrpSpPr/>
              <p:nvPr/>
            </p:nvGrpSpPr>
            <p:grpSpPr>
              <a:xfrm rot="10800000">
                <a:off x="6909411" y="3408815"/>
                <a:ext cx="224572" cy="224572"/>
                <a:chOff x="3715474" y="3866498"/>
                <a:chExt cx="417600" cy="417600"/>
              </a:xfrm>
              <a:solidFill>
                <a:schemeClr val="bg2">
                  <a:lumMod val="75000"/>
                </a:schemeClr>
              </a:solidFill>
            </p:grpSpPr>
            <p:sp>
              <p:nvSpPr>
                <p:cNvPr id="200" name="正方形/長方形 199">
                  <a:extLst>
                    <a:ext uri="{FF2B5EF4-FFF2-40B4-BE49-F238E27FC236}">
                      <a16:creationId xmlns:a16="http://schemas.microsoft.com/office/drawing/2014/main" id="{F3E1D56C-8D2F-9530-805E-723DEEDD73B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201" name="正方形/長方形 200">
                  <a:extLst>
                    <a:ext uri="{FF2B5EF4-FFF2-40B4-BE49-F238E27FC236}">
                      <a16:creationId xmlns:a16="http://schemas.microsoft.com/office/drawing/2014/main" id="{B87D0F72-098D-C33F-B577-5689FC72A78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85" name="グループ化 184">
                <a:extLst>
                  <a:ext uri="{FF2B5EF4-FFF2-40B4-BE49-F238E27FC236}">
                    <a16:creationId xmlns:a16="http://schemas.microsoft.com/office/drawing/2014/main" id="{C2FF1578-9AE2-D566-5ECD-12CE728E0AED}"/>
                  </a:ext>
                </a:extLst>
              </p:cNvPr>
              <p:cNvGrpSpPr/>
              <p:nvPr/>
            </p:nvGrpSpPr>
            <p:grpSpPr>
              <a:xfrm rot="10800000">
                <a:off x="7350767" y="3408815"/>
                <a:ext cx="224572" cy="224572"/>
                <a:chOff x="3715474" y="3866498"/>
                <a:chExt cx="417600" cy="417600"/>
              </a:xfrm>
              <a:solidFill>
                <a:schemeClr val="bg2">
                  <a:lumMod val="75000"/>
                </a:schemeClr>
              </a:solidFill>
            </p:grpSpPr>
            <p:sp>
              <p:nvSpPr>
                <p:cNvPr id="198" name="正方形/長方形 197">
                  <a:extLst>
                    <a:ext uri="{FF2B5EF4-FFF2-40B4-BE49-F238E27FC236}">
                      <a16:creationId xmlns:a16="http://schemas.microsoft.com/office/drawing/2014/main" id="{F48BCB74-3B50-7C50-F612-DAAB3140FB0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99" name="正方形/長方形 198">
                  <a:extLst>
                    <a:ext uri="{FF2B5EF4-FFF2-40B4-BE49-F238E27FC236}">
                      <a16:creationId xmlns:a16="http://schemas.microsoft.com/office/drawing/2014/main" id="{1282F0F3-F576-DD76-BC88-ADD0B7D8B8B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86" name="グループ化 185">
                <a:extLst>
                  <a:ext uri="{FF2B5EF4-FFF2-40B4-BE49-F238E27FC236}">
                    <a16:creationId xmlns:a16="http://schemas.microsoft.com/office/drawing/2014/main" id="{565DC9DE-F89E-74E8-D9E2-D38FAFD77B21}"/>
                  </a:ext>
                </a:extLst>
              </p:cNvPr>
              <p:cNvGrpSpPr/>
              <p:nvPr/>
            </p:nvGrpSpPr>
            <p:grpSpPr>
              <a:xfrm rot="10800000">
                <a:off x="6468055" y="3408815"/>
                <a:ext cx="224572" cy="224572"/>
                <a:chOff x="3715474" y="3866498"/>
                <a:chExt cx="417600" cy="417600"/>
              </a:xfrm>
              <a:solidFill>
                <a:schemeClr val="bg2">
                  <a:lumMod val="75000"/>
                </a:schemeClr>
              </a:solidFill>
            </p:grpSpPr>
            <p:sp>
              <p:nvSpPr>
                <p:cNvPr id="196" name="正方形/長方形 195">
                  <a:extLst>
                    <a:ext uri="{FF2B5EF4-FFF2-40B4-BE49-F238E27FC236}">
                      <a16:creationId xmlns:a16="http://schemas.microsoft.com/office/drawing/2014/main" id="{447E421D-C69E-9AA3-701C-03F6D64AA21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97" name="正方形/長方形 196">
                  <a:extLst>
                    <a:ext uri="{FF2B5EF4-FFF2-40B4-BE49-F238E27FC236}">
                      <a16:creationId xmlns:a16="http://schemas.microsoft.com/office/drawing/2014/main" id="{20942941-9108-C9BA-7B8E-B889FC8C933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87" name="グループ化 186">
                <a:extLst>
                  <a:ext uri="{FF2B5EF4-FFF2-40B4-BE49-F238E27FC236}">
                    <a16:creationId xmlns:a16="http://schemas.microsoft.com/office/drawing/2014/main" id="{D8E3B6FC-9BAC-5724-F883-A8A03B5B9628}"/>
                  </a:ext>
                </a:extLst>
              </p:cNvPr>
              <p:cNvGrpSpPr/>
              <p:nvPr/>
            </p:nvGrpSpPr>
            <p:grpSpPr>
              <a:xfrm rot="10800000">
                <a:off x="6909411" y="3819007"/>
                <a:ext cx="224572" cy="224572"/>
                <a:chOff x="3715474" y="3866498"/>
                <a:chExt cx="417600" cy="417600"/>
              </a:xfrm>
              <a:solidFill>
                <a:schemeClr val="bg2">
                  <a:lumMod val="75000"/>
                </a:schemeClr>
              </a:solidFill>
            </p:grpSpPr>
            <p:sp>
              <p:nvSpPr>
                <p:cNvPr id="194" name="正方形/長方形 193">
                  <a:extLst>
                    <a:ext uri="{FF2B5EF4-FFF2-40B4-BE49-F238E27FC236}">
                      <a16:creationId xmlns:a16="http://schemas.microsoft.com/office/drawing/2014/main" id="{0D300082-2D23-D387-97C8-C712843239A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95" name="正方形/長方形 194">
                  <a:extLst>
                    <a:ext uri="{FF2B5EF4-FFF2-40B4-BE49-F238E27FC236}">
                      <a16:creationId xmlns:a16="http://schemas.microsoft.com/office/drawing/2014/main" id="{EF5E4517-FB11-0505-CF86-7FCB8BECF3D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88" name="グループ化 187">
                <a:extLst>
                  <a:ext uri="{FF2B5EF4-FFF2-40B4-BE49-F238E27FC236}">
                    <a16:creationId xmlns:a16="http://schemas.microsoft.com/office/drawing/2014/main" id="{62540921-CDE4-3E05-D3AB-50E3F42E1AD0}"/>
                  </a:ext>
                </a:extLst>
              </p:cNvPr>
              <p:cNvGrpSpPr/>
              <p:nvPr/>
            </p:nvGrpSpPr>
            <p:grpSpPr>
              <a:xfrm rot="10800000">
                <a:off x="7350767" y="3819007"/>
                <a:ext cx="224572" cy="224572"/>
                <a:chOff x="3715474" y="3866498"/>
                <a:chExt cx="417600" cy="417600"/>
              </a:xfrm>
              <a:solidFill>
                <a:schemeClr val="bg2">
                  <a:lumMod val="75000"/>
                </a:schemeClr>
              </a:solidFill>
            </p:grpSpPr>
            <p:sp>
              <p:nvSpPr>
                <p:cNvPr id="192" name="正方形/長方形 191">
                  <a:extLst>
                    <a:ext uri="{FF2B5EF4-FFF2-40B4-BE49-F238E27FC236}">
                      <a16:creationId xmlns:a16="http://schemas.microsoft.com/office/drawing/2014/main" id="{94C9D18A-6554-40B9-6836-D9A97B9918D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93" name="正方形/長方形 192">
                  <a:extLst>
                    <a:ext uri="{FF2B5EF4-FFF2-40B4-BE49-F238E27FC236}">
                      <a16:creationId xmlns:a16="http://schemas.microsoft.com/office/drawing/2014/main" id="{63C388DA-9FFC-3E8D-B9AA-13A232376D4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89" name="グループ化 188">
                <a:extLst>
                  <a:ext uri="{FF2B5EF4-FFF2-40B4-BE49-F238E27FC236}">
                    <a16:creationId xmlns:a16="http://schemas.microsoft.com/office/drawing/2014/main" id="{F0476BA1-FD3A-B01F-07F3-44221A6E1174}"/>
                  </a:ext>
                </a:extLst>
              </p:cNvPr>
              <p:cNvGrpSpPr/>
              <p:nvPr/>
            </p:nvGrpSpPr>
            <p:grpSpPr>
              <a:xfrm rot="10800000">
                <a:off x="6468055" y="3819007"/>
                <a:ext cx="224572" cy="224572"/>
                <a:chOff x="3715474" y="3866498"/>
                <a:chExt cx="417600" cy="417600"/>
              </a:xfrm>
              <a:solidFill>
                <a:schemeClr val="bg2">
                  <a:lumMod val="75000"/>
                </a:schemeClr>
              </a:solidFill>
            </p:grpSpPr>
            <p:sp>
              <p:nvSpPr>
                <p:cNvPr id="190" name="正方形/長方形 189">
                  <a:extLst>
                    <a:ext uri="{FF2B5EF4-FFF2-40B4-BE49-F238E27FC236}">
                      <a16:creationId xmlns:a16="http://schemas.microsoft.com/office/drawing/2014/main" id="{36A0968C-238F-BED5-C656-0FBE8D50213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91" name="正方形/長方形 190">
                  <a:extLst>
                    <a:ext uri="{FF2B5EF4-FFF2-40B4-BE49-F238E27FC236}">
                      <a16:creationId xmlns:a16="http://schemas.microsoft.com/office/drawing/2014/main" id="{662CA3C3-1158-08A7-E025-1EEAA21E766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4" name="グループ化 13">
              <a:extLst>
                <a:ext uri="{FF2B5EF4-FFF2-40B4-BE49-F238E27FC236}">
                  <a16:creationId xmlns:a16="http://schemas.microsoft.com/office/drawing/2014/main" id="{96592368-403A-503C-35CF-42EB79B95977}"/>
                </a:ext>
              </a:extLst>
            </p:cNvPr>
            <p:cNvGrpSpPr/>
            <p:nvPr/>
          </p:nvGrpSpPr>
          <p:grpSpPr>
            <a:xfrm>
              <a:off x="9538752" y="3289722"/>
              <a:ext cx="1107284" cy="634764"/>
              <a:chOff x="6468055" y="3408815"/>
              <a:chExt cx="1107284" cy="634764"/>
            </a:xfrm>
          </p:grpSpPr>
          <p:grpSp>
            <p:nvGrpSpPr>
              <p:cNvPr id="166" name="グループ化 165">
                <a:extLst>
                  <a:ext uri="{FF2B5EF4-FFF2-40B4-BE49-F238E27FC236}">
                    <a16:creationId xmlns:a16="http://schemas.microsoft.com/office/drawing/2014/main" id="{6AA61A80-502F-B9A1-2733-DEB4E39A08D9}"/>
                  </a:ext>
                </a:extLst>
              </p:cNvPr>
              <p:cNvGrpSpPr/>
              <p:nvPr/>
            </p:nvGrpSpPr>
            <p:grpSpPr>
              <a:xfrm rot="10800000">
                <a:off x="6909411" y="3408815"/>
                <a:ext cx="224572" cy="224572"/>
                <a:chOff x="3715474" y="3866498"/>
                <a:chExt cx="417600" cy="417600"/>
              </a:xfrm>
              <a:solidFill>
                <a:schemeClr val="bg2">
                  <a:lumMod val="75000"/>
                </a:schemeClr>
              </a:solidFill>
            </p:grpSpPr>
            <p:sp>
              <p:nvSpPr>
                <p:cNvPr id="182" name="正方形/長方形 181">
                  <a:extLst>
                    <a:ext uri="{FF2B5EF4-FFF2-40B4-BE49-F238E27FC236}">
                      <a16:creationId xmlns:a16="http://schemas.microsoft.com/office/drawing/2014/main" id="{6335312C-D400-9B52-55DA-78301EF3056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83" name="正方形/長方形 182">
                  <a:extLst>
                    <a:ext uri="{FF2B5EF4-FFF2-40B4-BE49-F238E27FC236}">
                      <a16:creationId xmlns:a16="http://schemas.microsoft.com/office/drawing/2014/main" id="{EE5C2A69-10C0-B2FF-A614-481A5720742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67" name="グループ化 166">
                <a:extLst>
                  <a:ext uri="{FF2B5EF4-FFF2-40B4-BE49-F238E27FC236}">
                    <a16:creationId xmlns:a16="http://schemas.microsoft.com/office/drawing/2014/main" id="{ECAE8ADA-B876-FAA6-DEF0-0BD7BD7634DF}"/>
                  </a:ext>
                </a:extLst>
              </p:cNvPr>
              <p:cNvGrpSpPr/>
              <p:nvPr/>
            </p:nvGrpSpPr>
            <p:grpSpPr>
              <a:xfrm rot="10800000">
                <a:off x="7350767" y="3408815"/>
                <a:ext cx="224572" cy="224572"/>
                <a:chOff x="3715474" y="3866498"/>
                <a:chExt cx="417600" cy="417600"/>
              </a:xfrm>
              <a:solidFill>
                <a:schemeClr val="bg2">
                  <a:lumMod val="75000"/>
                </a:schemeClr>
              </a:solidFill>
            </p:grpSpPr>
            <p:sp>
              <p:nvSpPr>
                <p:cNvPr id="180" name="正方形/長方形 179">
                  <a:extLst>
                    <a:ext uri="{FF2B5EF4-FFF2-40B4-BE49-F238E27FC236}">
                      <a16:creationId xmlns:a16="http://schemas.microsoft.com/office/drawing/2014/main" id="{0C168A7F-0086-7E55-1027-BEC80142FCB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81" name="正方形/長方形 180">
                  <a:extLst>
                    <a:ext uri="{FF2B5EF4-FFF2-40B4-BE49-F238E27FC236}">
                      <a16:creationId xmlns:a16="http://schemas.microsoft.com/office/drawing/2014/main" id="{38DDEC72-D50B-E6C9-5866-49A4EE5D248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68" name="グループ化 167">
                <a:extLst>
                  <a:ext uri="{FF2B5EF4-FFF2-40B4-BE49-F238E27FC236}">
                    <a16:creationId xmlns:a16="http://schemas.microsoft.com/office/drawing/2014/main" id="{6E017FE7-7C5A-EB18-6322-CCFF518FF81D}"/>
                  </a:ext>
                </a:extLst>
              </p:cNvPr>
              <p:cNvGrpSpPr/>
              <p:nvPr/>
            </p:nvGrpSpPr>
            <p:grpSpPr>
              <a:xfrm rot="10800000">
                <a:off x="6468055" y="3408815"/>
                <a:ext cx="224572" cy="224572"/>
                <a:chOff x="3715474" y="3866498"/>
                <a:chExt cx="417600" cy="417600"/>
              </a:xfrm>
              <a:solidFill>
                <a:schemeClr val="bg2">
                  <a:lumMod val="75000"/>
                </a:schemeClr>
              </a:solidFill>
            </p:grpSpPr>
            <p:sp>
              <p:nvSpPr>
                <p:cNvPr id="178" name="正方形/長方形 177">
                  <a:extLst>
                    <a:ext uri="{FF2B5EF4-FFF2-40B4-BE49-F238E27FC236}">
                      <a16:creationId xmlns:a16="http://schemas.microsoft.com/office/drawing/2014/main" id="{01F17871-2223-B8BB-55A0-002B652DA3B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79" name="正方形/長方形 178">
                  <a:extLst>
                    <a:ext uri="{FF2B5EF4-FFF2-40B4-BE49-F238E27FC236}">
                      <a16:creationId xmlns:a16="http://schemas.microsoft.com/office/drawing/2014/main" id="{54E8FB2D-9850-F5FC-A745-8C8BD9822E4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69" name="グループ化 168">
                <a:extLst>
                  <a:ext uri="{FF2B5EF4-FFF2-40B4-BE49-F238E27FC236}">
                    <a16:creationId xmlns:a16="http://schemas.microsoft.com/office/drawing/2014/main" id="{37BBF8AF-73A3-88E9-4487-DF440479DB31}"/>
                  </a:ext>
                </a:extLst>
              </p:cNvPr>
              <p:cNvGrpSpPr/>
              <p:nvPr/>
            </p:nvGrpSpPr>
            <p:grpSpPr>
              <a:xfrm rot="10800000">
                <a:off x="6909411" y="3819007"/>
                <a:ext cx="224572" cy="224572"/>
                <a:chOff x="3715474" y="3866498"/>
                <a:chExt cx="417600" cy="417600"/>
              </a:xfrm>
              <a:solidFill>
                <a:schemeClr val="bg2">
                  <a:lumMod val="75000"/>
                </a:schemeClr>
              </a:solidFill>
            </p:grpSpPr>
            <p:sp>
              <p:nvSpPr>
                <p:cNvPr id="176" name="正方形/長方形 175">
                  <a:extLst>
                    <a:ext uri="{FF2B5EF4-FFF2-40B4-BE49-F238E27FC236}">
                      <a16:creationId xmlns:a16="http://schemas.microsoft.com/office/drawing/2014/main" id="{5FB18442-BF4D-B729-E6F6-849C78FA913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77" name="正方形/長方形 176">
                  <a:extLst>
                    <a:ext uri="{FF2B5EF4-FFF2-40B4-BE49-F238E27FC236}">
                      <a16:creationId xmlns:a16="http://schemas.microsoft.com/office/drawing/2014/main" id="{2E089F7D-C9ED-7B9D-E634-6251B8E285E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70" name="グループ化 169">
                <a:extLst>
                  <a:ext uri="{FF2B5EF4-FFF2-40B4-BE49-F238E27FC236}">
                    <a16:creationId xmlns:a16="http://schemas.microsoft.com/office/drawing/2014/main" id="{2527A744-E931-80CF-B870-3E8C4ABD527D}"/>
                  </a:ext>
                </a:extLst>
              </p:cNvPr>
              <p:cNvGrpSpPr/>
              <p:nvPr/>
            </p:nvGrpSpPr>
            <p:grpSpPr>
              <a:xfrm rot="10800000">
                <a:off x="7350767" y="3819007"/>
                <a:ext cx="224572" cy="224572"/>
                <a:chOff x="3715474" y="3866498"/>
                <a:chExt cx="417600" cy="417600"/>
              </a:xfrm>
              <a:solidFill>
                <a:schemeClr val="bg2">
                  <a:lumMod val="75000"/>
                </a:schemeClr>
              </a:solidFill>
            </p:grpSpPr>
            <p:sp>
              <p:nvSpPr>
                <p:cNvPr id="174" name="正方形/長方形 173">
                  <a:extLst>
                    <a:ext uri="{FF2B5EF4-FFF2-40B4-BE49-F238E27FC236}">
                      <a16:creationId xmlns:a16="http://schemas.microsoft.com/office/drawing/2014/main" id="{335BE947-C03B-D318-D44D-41F0B12AE3A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75" name="正方形/長方形 174">
                  <a:extLst>
                    <a:ext uri="{FF2B5EF4-FFF2-40B4-BE49-F238E27FC236}">
                      <a16:creationId xmlns:a16="http://schemas.microsoft.com/office/drawing/2014/main" id="{38148668-E61C-E556-9194-1A00613587A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71" name="グループ化 170">
                <a:extLst>
                  <a:ext uri="{FF2B5EF4-FFF2-40B4-BE49-F238E27FC236}">
                    <a16:creationId xmlns:a16="http://schemas.microsoft.com/office/drawing/2014/main" id="{365FC4F1-8E53-E095-9A7F-E12D29D4C9E3}"/>
                  </a:ext>
                </a:extLst>
              </p:cNvPr>
              <p:cNvGrpSpPr/>
              <p:nvPr/>
            </p:nvGrpSpPr>
            <p:grpSpPr>
              <a:xfrm rot="10800000">
                <a:off x="6468055" y="3819007"/>
                <a:ext cx="224572" cy="224572"/>
                <a:chOff x="3715474" y="3866498"/>
                <a:chExt cx="417600" cy="417600"/>
              </a:xfrm>
              <a:solidFill>
                <a:schemeClr val="bg2">
                  <a:lumMod val="75000"/>
                </a:schemeClr>
              </a:solidFill>
            </p:grpSpPr>
            <p:sp>
              <p:nvSpPr>
                <p:cNvPr id="172" name="正方形/長方形 171">
                  <a:extLst>
                    <a:ext uri="{FF2B5EF4-FFF2-40B4-BE49-F238E27FC236}">
                      <a16:creationId xmlns:a16="http://schemas.microsoft.com/office/drawing/2014/main" id="{5BB551B5-14D9-0988-A6BE-666F9396361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73" name="正方形/長方形 172">
                  <a:extLst>
                    <a:ext uri="{FF2B5EF4-FFF2-40B4-BE49-F238E27FC236}">
                      <a16:creationId xmlns:a16="http://schemas.microsoft.com/office/drawing/2014/main" id="{2D85C51D-F9F5-4509-0114-728EDEB300A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5" name="グループ化 14">
              <a:extLst>
                <a:ext uri="{FF2B5EF4-FFF2-40B4-BE49-F238E27FC236}">
                  <a16:creationId xmlns:a16="http://schemas.microsoft.com/office/drawing/2014/main" id="{B3C7D9BE-B1F9-0B7F-740A-F519323EABC0}"/>
                </a:ext>
              </a:extLst>
            </p:cNvPr>
            <p:cNvGrpSpPr/>
            <p:nvPr/>
          </p:nvGrpSpPr>
          <p:grpSpPr>
            <a:xfrm>
              <a:off x="6588214" y="4228571"/>
              <a:ext cx="1107284" cy="634764"/>
              <a:chOff x="6468055" y="3408815"/>
              <a:chExt cx="1107284" cy="634764"/>
            </a:xfrm>
          </p:grpSpPr>
          <p:grpSp>
            <p:nvGrpSpPr>
              <p:cNvPr id="148" name="グループ化 147">
                <a:extLst>
                  <a:ext uri="{FF2B5EF4-FFF2-40B4-BE49-F238E27FC236}">
                    <a16:creationId xmlns:a16="http://schemas.microsoft.com/office/drawing/2014/main" id="{B073166B-264A-63F3-D272-67B2A5CE3954}"/>
                  </a:ext>
                </a:extLst>
              </p:cNvPr>
              <p:cNvGrpSpPr/>
              <p:nvPr/>
            </p:nvGrpSpPr>
            <p:grpSpPr>
              <a:xfrm rot="10800000">
                <a:off x="6909411" y="3408815"/>
                <a:ext cx="224572" cy="224572"/>
                <a:chOff x="3715474" y="3866498"/>
                <a:chExt cx="417600" cy="417600"/>
              </a:xfrm>
              <a:solidFill>
                <a:schemeClr val="bg2">
                  <a:lumMod val="75000"/>
                </a:schemeClr>
              </a:solidFill>
            </p:grpSpPr>
            <p:sp>
              <p:nvSpPr>
                <p:cNvPr id="164" name="正方形/長方形 163">
                  <a:extLst>
                    <a:ext uri="{FF2B5EF4-FFF2-40B4-BE49-F238E27FC236}">
                      <a16:creationId xmlns:a16="http://schemas.microsoft.com/office/drawing/2014/main" id="{74777AB6-2AEE-AC7C-6016-67AD9A50694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65" name="正方形/長方形 164">
                  <a:extLst>
                    <a:ext uri="{FF2B5EF4-FFF2-40B4-BE49-F238E27FC236}">
                      <a16:creationId xmlns:a16="http://schemas.microsoft.com/office/drawing/2014/main" id="{D050A0E3-7CA4-EE8B-69CB-9FE55334453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49" name="グループ化 148">
                <a:extLst>
                  <a:ext uri="{FF2B5EF4-FFF2-40B4-BE49-F238E27FC236}">
                    <a16:creationId xmlns:a16="http://schemas.microsoft.com/office/drawing/2014/main" id="{1C58B6AE-9985-E873-E58B-93A0C86EBFB5}"/>
                  </a:ext>
                </a:extLst>
              </p:cNvPr>
              <p:cNvGrpSpPr/>
              <p:nvPr/>
            </p:nvGrpSpPr>
            <p:grpSpPr>
              <a:xfrm rot="10800000">
                <a:off x="7350767" y="3408815"/>
                <a:ext cx="224572" cy="224572"/>
                <a:chOff x="3715474" y="3866498"/>
                <a:chExt cx="417600" cy="417600"/>
              </a:xfrm>
              <a:solidFill>
                <a:schemeClr val="bg2">
                  <a:lumMod val="75000"/>
                </a:schemeClr>
              </a:solidFill>
            </p:grpSpPr>
            <p:sp>
              <p:nvSpPr>
                <p:cNvPr id="162" name="正方形/長方形 161">
                  <a:extLst>
                    <a:ext uri="{FF2B5EF4-FFF2-40B4-BE49-F238E27FC236}">
                      <a16:creationId xmlns:a16="http://schemas.microsoft.com/office/drawing/2014/main" id="{DB7EEC0A-8BD3-5A6B-BE12-8969C14C3313}"/>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63" name="正方形/長方形 162">
                  <a:extLst>
                    <a:ext uri="{FF2B5EF4-FFF2-40B4-BE49-F238E27FC236}">
                      <a16:creationId xmlns:a16="http://schemas.microsoft.com/office/drawing/2014/main" id="{2187274C-CF5A-7141-4AFF-D2DDAEE831D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50" name="グループ化 149">
                <a:extLst>
                  <a:ext uri="{FF2B5EF4-FFF2-40B4-BE49-F238E27FC236}">
                    <a16:creationId xmlns:a16="http://schemas.microsoft.com/office/drawing/2014/main" id="{9F100DC7-FD51-AC46-7C8C-405418268ADA}"/>
                  </a:ext>
                </a:extLst>
              </p:cNvPr>
              <p:cNvGrpSpPr/>
              <p:nvPr/>
            </p:nvGrpSpPr>
            <p:grpSpPr>
              <a:xfrm rot="10800000">
                <a:off x="6468055" y="3408815"/>
                <a:ext cx="224572" cy="224572"/>
                <a:chOff x="3715474" y="3866498"/>
                <a:chExt cx="417600" cy="417600"/>
              </a:xfrm>
              <a:solidFill>
                <a:schemeClr val="bg2">
                  <a:lumMod val="75000"/>
                </a:schemeClr>
              </a:solidFill>
            </p:grpSpPr>
            <p:sp>
              <p:nvSpPr>
                <p:cNvPr id="160" name="正方形/長方形 159">
                  <a:extLst>
                    <a:ext uri="{FF2B5EF4-FFF2-40B4-BE49-F238E27FC236}">
                      <a16:creationId xmlns:a16="http://schemas.microsoft.com/office/drawing/2014/main" id="{F3734569-7619-AB3D-0299-46E28366E70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61" name="正方形/長方形 160">
                  <a:extLst>
                    <a:ext uri="{FF2B5EF4-FFF2-40B4-BE49-F238E27FC236}">
                      <a16:creationId xmlns:a16="http://schemas.microsoft.com/office/drawing/2014/main" id="{D21A3BA2-E808-99AC-9A7B-DF7DFCEF9D6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51" name="グループ化 150">
                <a:extLst>
                  <a:ext uri="{FF2B5EF4-FFF2-40B4-BE49-F238E27FC236}">
                    <a16:creationId xmlns:a16="http://schemas.microsoft.com/office/drawing/2014/main" id="{242DAD3A-0AB1-450C-AF5C-52F8F078045E}"/>
                  </a:ext>
                </a:extLst>
              </p:cNvPr>
              <p:cNvGrpSpPr/>
              <p:nvPr/>
            </p:nvGrpSpPr>
            <p:grpSpPr>
              <a:xfrm rot="10800000">
                <a:off x="6909411" y="3819007"/>
                <a:ext cx="224572" cy="224572"/>
                <a:chOff x="3715474" y="3866498"/>
                <a:chExt cx="417600" cy="417600"/>
              </a:xfrm>
              <a:solidFill>
                <a:schemeClr val="bg2">
                  <a:lumMod val="75000"/>
                </a:schemeClr>
              </a:solidFill>
            </p:grpSpPr>
            <p:sp>
              <p:nvSpPr>
                <p:cNvPr id="158" name="正方形/長方形 157">
                  <a:extLst>
                    <a:ext uri="{FF2B5EF4-FFF2-40B4-BE49-F238E27FC236}">
                      <a16:creationId xmlns:a16="http://schemas.microsoft.com/office/drawing/2014/main" id="{F2AEE28E-36FB-6C24-1A2B-19CC1559026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59" name="正方形/長方形 158">
                  <a:extLst>
                    <a:ext uri="{FF2B5EF4-FFF2-40B4-BE49-F238E27FC236}">
                      <a16:creationId xmlns:a16="http://schemas.microsoft.com/office/drawing/2014/main" id="{8F693691-BC17-0999-40AC-008377FE6D2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52" name="グループ化 151">
                <a:extLst>
                  <a:ext uri="{FF2B5EF4-FFF2-40B4-BE49-F238E27FC236}">
                    <a16:creationId xmlns:a16="http://schemas.microsoft.com/office/drawing/2014/main" id="{BB62E45D-A4E6-7B9E-3AF2-CDA74B360D92}"/>
                  </a:ext>
                </a:extLst>
              </p:cNvPr>
              <p:cNvGrpSpPr/>
              <p:nvPr/>
            </p:nvGrpSpPr>
            <p:grpSpPr>
              <a:xfrm rot="10800000">
                <a:off x="7350767" y="3819007"/>
                <a:ext cx="224572" cy="224572"/>
                <a:chOff x="3715474" y="3866498"/>
                <a:chExt cx="417600" cy="417600"/>
              </a:xfrm>
              <a:solidFill>
                <a:schemeClr val="bg2">
                  <a:lumMod val="75000"/>
                </a:schemeClr>
              </a:solidFill>
            </p:grpSpPr>
            <p:sp>
              <p:nvSpPr>
                <p:cNvPr id="156" name="正方形/長方形 155">
                  <a:extLst>
                    <a:ext uri="{FF2B5EF4-FFF2-40B4-BE49-F238E27FC236}">
                      <a16:creationId xmlns:a16="http://schemas.microsoft.com/office/drawing/2014/main" id="{BDA9E148-D866-A76F-9188-7D2865B393C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57" name="正方形/長方形 156">
                  <a:extLst>
                    <a:ext uri="{FF2B5EF4-FFF2-40B4-BE49-F238E27FC236}">
                      <a16:creationId xmlns:a16="http://schemas.microsoft.com/office/drawing/2014/main" id="{61279E44-F706-6A27-A08D-AC8E5B8CD3D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53" name="グループ化 152">
                <a:extLst>
                  <a:ext uri="{FF2B5EF4-FFF2-40B4-BE49-F238E27FC236}">
                    <a16:creationId xmlns:a16="http://schemas.microsoft.com/office/drawing/2014/main" id="{FEF754FB-88DB-9142-69E1-5FAFBF673EC1}"/>
                  </a:ext>
                </a:extLst>
              </p:cNvPr>
              <p:cNvGrpSpPr/>
              <p:nvPr/>
            </p:nvGrpSpPr>
            <p:grpSpPr>
              <a:xfrm rot="10800000">
                <a:off x="6468055" y="3819007"/>
                <a:ext cx="224572" cy="224572"/>
                <a:chOff x="3715474" y="3866498"/>
                <a:chExt cx="417600" cy="417600"/>
              </a:xfrm>
              <a:solidFill>
                <a:schemeClr val="bg2">
                  <a:lumMod val="75000"/>
                </a:schemeClr>
              </a:solidFill>
            </p:grpSpPr>
            <p:sp>
              <p:nvSpPr>
                <p:cNvPr id="154" name="正方形/長方形 153">
                  <a:extLst>
                    <a:ext uri="{FF2B5EF4-FFF2-40B4-BE49-F238E27FC236}">
                      <a16:creationId xmlns:a16="http://schemas.microsoft.com/office/drawing/2014/main" id="{CDDF93A9-CBE2-8C95-476A-2BA32DACFFD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55" name="正方形/長方形 154">
                  <a:extLst>
                    <a:ext uri="{FF2B5EF4-FFF2-40B4-BE49-F238E27FC236}">
                      <a16:creationId xmlns:a16="http://schemas.microsoft.com/office/drawing/2014/main" id="{CB7FA8A6-EE3A-6C56-3831-2109D9F6CC1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6" name="グループ化 15">
              <a:extLst>
                <a:ext uri="{FF2B5EF4-FFF2-40B4-BE49-F238E27FC236}">
                  <a16:creationId xmlns:a16="http://schemas.microsoft.com/office/drawing/2014/main" id="{50A9BB80-0CF2-20D6-2FB7-9C17D8C4ADEB}"/>
                </a:ext>
              </a:extLst>
            </p:cNvPr>
            <p:cNvGrpSpPr/>
            <p:nvPr/>
          </p:nvGrpSpPr>
          <p:grpSpPr>
            <a:xfrm>
              <a:off x="8062752" y="4228571"/>
              <a:ext cx="1107284" cy="634764"/>
              <a:chOff x="6468055" y="3408815"/>
              <a:chExt cx="1107284" cy="634764"/>
            </a:xfrm>
          </p:grpSpPr>
          <p:grpSp>
            <p:nvGrpSpPr>
              <p:cNvPr id="130" name="グループ化 129">
                <a:extLst>
                  <a:ext uri="{FF2B5EF4-FFF2-40B4-BE49-F238E27FC236}">
                    <a16:creationId xmlns:a16="http://schemas.microsoft.com/office/drawing/2014/main" id="{30658861-8910-5734-6C35-CBD10E552D90}"/>
                  </a:ext>
                </a:extLst>
              </p:cNvPr>
              <p:cNvGrpSpPr/>
              <p:nvPr/>
            </p:nvGrpSpPr>
            <p:grpSpPr>
              <a:xfrm rot="10800000">
                <a:off x="6909411" y="3408815"/>
                <a:ext cx="224572" cy="224572"/>
                <a:chOff x="3715474" y="3866498"/>
                <a:chExt cx="417600" cy="417600"/>
              </a:xfrm>
              <a:solidFill>
                <a:schemeClr val="bg2">
                  <a:lumMod val="75000"/>
                </a:schemeClr>
              </a:solidFill>
            </p:grpSpPr>
            <p:sp>
              <p:nvSpPr>
                <p:cNvPr id="146" name="正方形/長方形 145">
                  <a:extLst>
                    <a:ext uri="{FF2B5EF4-FFF2-40B4-BE49-F238E27FC236}">
                      <a16:creationId xmlns:a16="http://schemas.microsoft.com/office/drawing/2014/main" id="{55A23C71-9194-A1BB-81EA-87E0B427B2A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47" name="正方形/長方形 146">
                  <a:extLst>
                    <a:ext uri="{FF2B5EF4-FFF2-40B4-BE49-F238E27FC236}">
                      <a16:creationId xmlns:a16="http://schemas.microsoft.com/office/drawing/2014/main" id="{EB03309B-5C5D-FFD9-8A77-E5783BEE138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31" name="グループ化 130">
                <a:extLst>
                  <a:ext uri="{FF2B5EF4-FFF2-40B4-BE49-F238E27FC236}">
                    <a16:creationId xmlns:a16="http://schemas.microsoft.com/office/drawing/2014/main" id="{7F363387-AA77-1830-47BB-B38AB8273E1E}"/>
                  </a:ext>
                </a:extLst>
              </p:cNvPr>
              <p:cNvGrpSpPr/>
              <p:nvPr/>
            </p:nvGrpSpPr>
            <p:grpSpPr>
              <a:xfrm rot="10800000">
                <a:off x="7350767" y="3408815"/>
                <a:ext cx="224572" cy="224572"/>
                <a:chOff x="3715474" y="3866498"/>
                <a:chExt cx="417600" cy="417600"/>
              </a:xfrm>
              <a:solidFill>
                <a:schemeClr val="bg2">
                  <a:lumMod val="75000"/>
                </a:schemeClr>
              </a:solidFill>
            </p:grpSpPr>
            <p:sp>
              <p:nvSpPr>
                <p:cNvPr id="144" name="正方形/長方形 143">
                  <a:extLst>
                    <a:ext uri="{FF2B5EF4-FFF2-40B4-BE49-F238E27FC236}">
                      <a16:creationId xmlns:a16="http://schemas.microsoft.com/office/drawing/2014/main" id="{44F29462-A0F7-21D4-FBA8-4CABBE87114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45" name="正方形/長方形 144">
                  <a:extLst>
                    <a:ext uri="{FF2B5EF4-FFF2-40B4-BE49-F238E27FC236}">
                      <a16:creationId xmlns:a16="http://schemas.microsoft.com/office/drawing/2014/main" id="{88BED7C3-CABC-9697-BC0A-4B632A908DB2}"/>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32" name="グループ化 131">
                <a:extLst>
                  <a:ext uri="{FF2B5EF4-FFF2-40B4-BE49-F238E27FC236}">
                    <a16:creationId xmlns:a16="http://schemas.microsoft.com/office/drawing/2014/main" id="{F20E082B-42DF-07D5-54B1-2CE442B45285}"/>
                  </a:ext>
                </a:extLst>
              </p:cNvPr>
              <p:cNvGrpSpPr/>
              <p:nvPr/>
            </p:nvGrpSpPr>
            <p:grpSpPr>
              <a:xfrm rot="10800000">
                <a:off x="6468055" y="3408815"/>
                <a:ext cx="224572" cy="224572"/>
                <a:chOff x="3715474" y="3866498"/>
                <a:chExt cx="417600" cy="417600"/>
              </a:xfrm>
              <a:solidFill>
                <a:schemeClr val="bg2">
                  <a:lumMod val="75000"/>
                </a:schemeClr>
              </a:solidFill>
            </p:grpSpPr>
            <p:sp>
              <p:nvSpPr>
                <p:cNvPr id="142" name="正方形/長方形 141">
                  <a:extLst>
                    <a:ext uri="{FF2B5EF4-FFF2-40B4-BE49-F238E27FC236}">
                      <a16:creationId xmlns:a16="http://schemas.microsoft.com/office/drawing/2014/main" id="{B6115783-2C3A-2E02-88A4-5D8C1AA8E0D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43" name="正方形/長方形 142">
                  <a:extLst>
                    <a:ext uri="{FF2B5EF4-FFF2-40B4-BE49-F238E27FC236}">
                      <a16:creationId xmlns:a16="http://schemas.microsoft.com/office/drawing/2014/main" id="{BF12B5A7-C7DF-81BA-ABED-6AECD3CE3A6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33" name="グループ化 132">
                <a:extLst>
                  <a:ext uri="{FF2B5EF4-FFF2-40B4-BE49-F238E27FC236}">
                    <a16:creationId xmlns:a16="http://schemas.microsoft.com/office/drawing/2014/main" id="{B8C146B4-C5B5-08C8-EB1F-4AD4F9BDED86}"/>
                  </a:ext>
                </a:extLst>
              </p:cNvPr>
              <p:cNvGrpSpPr/>
              <p:nvPr/>
            </p:nvGrpSpPr>
            <p:grpSpPr>
              <a:xfrm rot="10800000">
                <a:off x="6909411" y="3819007"/>
                <a:ext cx="224572" cy="224572"/>
                <a:chOff x="3715474" y="3866498"/>
                <a:chExt cx="417600" cy="417600"/>
              </a:xfrm>
              <a:solidFill>
                <a:schemeClr val="bg2">
                  <a:lumMod val="75000"/>
                </a:schemeClr>
              </a:solidFill>
            </p:grpSpPr>
            <p:sp>
              <p:nvSpPr>
                <p:cNvPr id="140" name="正方形/長方形 139">
                  <a:extLst>
                    <a:ext uri="{FF2B5EF4-FFF2-40B4-BE49-F238E27FC236}">
                      <a16:creationId xmlns:a16="http://schemas.microsoft.com/office/drawing/2014/main" id="{BE254F36-7F8E-8854-7C64-83919C6163B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41" name="正方形/長方形 140">
                  <a:extLst>
                    <a:ext uri="{FF2B5EF4-FFF2-40B4-BE49-F238E27FC236}">
                      <a16:creationId xmlns:a16="http://schemas.microsoft.com/office/drawing/2014/main" id="{54079C59-C296-76BB-698B-DDB80BF03A5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34" name="グループ化 133">
                <a:extLst>
                  <a:ext uri="{FF2B5EF4-FFF2-40B4-BE49-F238E27FC236}">
                    <a16:creationId xmlns:a16="http://schemas.microsoft.com/office/drawing/2014/main" id="{7507226F-AA76-EFBA-2E12-852B80C21990}"/>
                  </a:ext>
                </a:extLst>
              </p:cNvPr>
              <p:cNvGrpSpPr/>
              <p:nvPr/>
            </p:nvGrpSpPr>
            <p:grpSpPr>
              <a:xfrm rot="10800000">
                <a:off x="7350767" y="3819007"/>
                <a:ext cx="224572" cy="224572"/>
                <a:chOff x="3715474" y="3866498"/>
                <a:chExt cx="417600" cy="417600"/>
              </a:xfrm>
              <a:solidFill>
                <a:schemeClr val="bg2">
                  <a:lumMod val="75000"/>
                </a:schemeClr>
              </a:solidFill>
            </p:grpSpPr>
            <p:sp>
              <p:nvSpPr>
                <p:cNvPr id="138" name="正方形/長方形 137">
                  <a:extLst>
                    <a:ext uri="{FF2B5EF4-FFF2-40B4-BE49-F238E27FC236}">
                      <a16:creationId xmlns:a16="http://schemas.microsoft.com/office/drawing/2014/main" id="{169BB5FE-FBC5-67EA-916C-EC7D7316075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39" name="正方形/長方形 138">
                  <a:extLst>
                    <a:ext uri="{FF2B5EF4-FFF2-40B4-BE49-F238E27FC236}">
                      <a16:creationId xmlns:a16="http://schemas.microsoft.com/office/drawing/2014/main" id="{EF6CFB9A-6DE6-769A-ED80-D0318020080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35" name="グループ化 134">
                <a:extLst>
                  <a:ext uri="{FF2B5EF4-FFF2-40B4-BE49-F238E27FC236}">
                    <a16:creationId xmlns:a16="http://schemas.microsoft.com/office/drawing/2014/main" id="{A6F1A3D2-7953-D524-D4ED-B9DFEA24C9BB}"/>
                  </a:ext>
                </a:extLst>
              </p:cNvPr>
              <p:cNvGrpSpPr/>
              <p:nvPr/>
            </p:nvGrpSpPr>
            <p:grpSpPr>
              <a:xfrm rot="10800000">
                <a:off x="6468055" y="3819007"/>
                <a:ext cx="224572" cy="224572"/>
                <a:chOff x="3715474" y="3866498"/>
                <a:chExt cx="417600" cy="417600"/>
              </a:xfrm>
              <a:solidFill>
                <a:schemeClr val="bg2">
                  <a:lumMod val="75000"/>
                </a:schemeClr>
              </a:solidFill>
            </p:grpSpPr>
            <p:sp>
              <p:nvSpPr>
                <p:cNvPr id="136" name="正方形/長方形 135">
                  <a:extLst>
                    <a:ext uri="{FF2B5EF4-FFF2-40B4-BE49-F238E27FC236}">
                      <a16:creationId xmlns:a16="http://schemas.microsoft.com/office/drawing/2014/main" id="{6B597B4E-4EEB-87FF-051C-30B43A748D8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37" name="正方形/長方形 136">
                  <a:extLst>
                    <a:ext uri="{FF2B5EF4-FFF2-40B4-BE49-F238E27FC236}">
                      <a16:creationId xmlns:a16="http://schemas.microsoft.com/office/drawing/2014/main" id="{57B829C5-59EC-1CA3-B6EB-6983888D897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7" name="グループ化 16">
              <a:extLst>
                <a:ext uri="{FF2B5EF4-FFF2-40B4-BE49-F238E27FC236}">
                  <a16:creationId xmlns:a16="http://schemas.microsoft.com/office/drawing/2014/main" id="{4C21D495-225D-BB74-57E8-8219FE526FCE}"/>
                </a:ext>
              </a:extLst>
            </p:cNvPr>
            <p:cNvGrpSpPr/>
            <p:nvPr/>
          </p:nvGrpSpPr>
          <p:grpSpPr>
            <a:xfrm>
              <a:off x="9538752" y="4228571"/>
              <a:ext cx="1107284" cy="634764"/>
              <a:chOff x="6468055" y="3408815"/>
              <a:chExt cx="1107284" cy="634764"/>
            </a:xfrm>
          </p:grpSpPr>
          <p:grpSp>
            <p:nvGrpSpPr>
              <p:cNvPr id="112" name="グループ化 111">
                <a:extLst>
                  <a:ext uri="{FF2B5EF4-FFF2-40B4-BE49-F238E27FC236}">
                    <a16:creationId xmlns:a16="http://schemas.microsoft.com/office/drawing/2014/main" id="{691B0D95-6F6F-01AC-65B8-039BC5F427C2}"/>
                  </a:ext>
                </a:extLst>
              </p:cNvPr>
              <p:cNvGrpSpPr/>
              <p:nvPr/>
            </p:nvGrpSpPr>
            <p:grpSpPr>
              <a:xfrm rot="10800000">
                <a:off x="6909411" y="3408815"/>
                <a:ext cx="224572" cy="224572"/>
                <a:chOff x="3715474" y="3866498"/>
                <a:chExt cx="417600" cy="417600"/>
              </a:xfrm>
              <a:solidFill>
                <a:schemeClr val="bg2">
                  <a:lumMod val="75000"/>
                </a:schemeClr>
              </a:solidFill>
            </p:grpSpPr>
            <p:sp>
              <p:nvSpPr>
                <p:cNvPr id="128" name="正方形/長方形 127">
                  <a:extLst>
                    <a:ext uri="{FF2B5EF4-FFF2-40B4-BE49-F238E27FC236}">
                      <a16:creationId xmlns:a16="http://schemas.microsoft.com/office/drawing/2014/main" id="{35B82979-4F9C-82D7-D009-D983DF66AB6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29" name="正方形/長方形 128">
                  <a:extLst>
                    <a:ext uri="{FF2B5EF4-FFF2-40B4-BE49-F238E27FC236}">
                      <a16:creationId xmlns:a16="http://schemas.microsoft.com/office/drawing/2014/main" id="{9B9B8363-9315-9721-ECBF-12A41FBD9FD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13" name="グループ化 112">
                <a:extLst>
                  <a:ext uri="{FF2B5EF4-FFF2-40B4-BE49-F238E27FC236}">
                    <a16:creationId xmlns:a16="http://schemas.microsoft.com/office/drawing/2014/main" id="{63B0A6C0-C31A-A2CF-9326-62E796A06070}"/>
                  </a:ext>
                </a:extLst>
              </p:cNvPr>
              <p:cNvGrpSpPr/>
              <p:nvPr/>
            </p:nvGrpSpPr>
            <p:grpSpPr>
              <a:xfrm rot="10800000">
                <a:off x="7350767" y="3408815"/>
                <a:ext cx="224572" cy="224572"/>
                <a:chOff x="3715474" y="3866498"/>
                <a:chExt cx="417600" cy="417600"/>
              </a:xfrm>
              <a:solidFill>
                <a:schemeClr val="bg2">
                  <a:lumMod val="75000"/>
                </a:schemeClr>
              </a:solidFill>
            </p:grpSpPr>
            <p:sp>
              <p:nvSpPr>
                <p:cNvPr id="126" name="正方形/長方形 125">
                  <a:extLst>
                    <a:ext uri="{FF2B5EF4-FFF2-40B4-BE49-F238E27FC236}">
                      <a16:creationId xmlns:a16="http://schemas.microsoft.com/office/drawing/2014/main" id="{C9DBC6FE-A138-2297-E611-CEF215879CD5}"/>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27" name="正方形/長方形 126">
                  <a:extLst>
                    <a:ext uri="{FF2B5EF4-FFF2-40B4-BE49-F238E27FC236}">
                      <a16:creationId xmlns:a16="http://schemas.microsoft.com/office/drawing/2014/main" id="{4A1363C8-DA41-D241-5256-25DE1A29DAA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14" name="グループ化 113">
                <a:extLst>
                  <a:ext uri="{FF2B5EF4-FFF2-40B4-BE49-F238E27FC236}">
                    <a16:creationId xmlns:a16="http://schemas.microsoft.com/office/drawing/2014/main" id="{8EEC26BE-5E02-5FDF-0C44-83C88ECD6D39}"/>
                  </a:ext>
                </a:extLst>
              </p:cNvPr>
              <p:cNvGrpSpPr/>
              <p:nvPr/>
            </p:nvGrpSpPr>
            <p:grpSpPr>
              <a:xfrm rot="10800000">
                <a:off x="6468055" y="3408815"/>
                <a:ext cx="224572" cy="224572"/>
                <a:chOff x="3715474" y="3866498"/>
                <a:chExt cx="417600" cy="417600"/>
              </a:xfrm>
              <a:solidFill>
                <a:schemeClr val="bg2">
                  <a:lumMod val="75000"/>
                </a:schemeClr>
              </a:solidFill>
            </p:grpSpPr>
            <p:sp>
              <p:nvSpPr>
                <p:cNvPr id="124" name="正方形/長方形 123">
                  <a:extLst>
                    <a:ext uri="{FF2B5EF4-FFF2-40B4-BE49-F238E27FC236}">
                      <a16:creationId xmlns:a16="http://schemas.microsoft.com/office/drawing/2014/main" id="{DE3B9303-BD71-9CD8-6EBC-05A7B16EBA2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25" name="正方形/長方形 124">
                  <a:extLst>
                    <a:ext uri="{FF2B5EF4-FFF2-40B4-BE49-F238E27FC236}">
                      <a16:creationId xmlns:a16="http://schemas.microsoft.com/office/drawing/2014/main" id="{4D870C07-3646-8C88-38FB-F3C414A5183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15" name="グループ化 114">
                <a:extLst>
                  <a:ext uri="{FF2B5EF4-FFF2-40B4-BE49-F238E27FC236}">
                    <a16:creationId xmlns:a16="http://schemas.microsoft.com/office/drawing/2014/main" id="{FBEABB01-404E-3926-AE25-E265E2A66013}"/>
                  </a:ext>
                </a:extLst>
              </p:cNvPr>
              <p:cNvGrpSpPr/>
              <p:nvPr/>
            </p:nvGrpSpPr>
            <p:grpSpPr>
              <a:xfrm rot="10800000">
                <a:off x="6909411" y="3819007"/>
                <a:ext cx="224572" cy="224572"/>
                <a:chOff x="3715474" y="3866498"/>
                <a:chExt cx="417600" cy="417600"/>
              </a:xfrm>
              <a:solidFill>
                <a:schemeClr val="bg2">
                  <a:lumMod val="75000"/>
                </a:schemeClr>
              </a:solidFill>
            </p:grpSpPr>
            <p:sp>
              <p:nvSpPr>
                <p:cNvPr id="122" name="正方形/長方形 121">
                  <a:extLst>
                    <a:ext uri="{FF2B5EF4-FFF2-40B4-BE49-F238E27FC236}">
                      <a16:creationId xmlns:a16="http://schemas.microsoft.com/office/drawing/2014/main" id="{2FFCC573-C892-C0B2-B4F6-2A510028188D}"/>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23" name="正方形/長方形 122">
                  <a:extLst>
                    <a:ext uri="{FF2B5EF4-FFF2-40B4-BE49-F238E27FC236}">
                      <a16:creationId xmlns:a16="http://schemas.microsoft.com/office/drawing/2014/main" id="{12E8E9E1-485E-E643-5F34-69B09B1B85E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16" name="グループ化 115">
                <a:extLst>
                  <a:ext uri="{FF2B5EF4-FFF2-40B4-BE49-F238E27FC236}">
                    <a16:creationId xmlns:a16="http://schemas.microsoft.com/office/drawing/2014/main" id="{AB70AFEC-30C1-FD4A-0338-9B48685B6D7C}"/>
                  </a:ext>
                </a:extLst>
              </p:cNvPr>
              <p:cNvGrpSpPr/>
              <p:nvPr/>
            </p:nvGrpSpPr>
            <p:grpSpPr>
              <a:xfrm rot="10800000">
                <a:off x="7350767" y="3819007"/>
                <a:ext cx="224572" cy="224572"/>
                <a:chOff x="3715474" y="3866498"/>
                <a:chExt cx="417600" cy="417600"/>
              </a:xfrm>
              <a:solidFill>
                <a:schemeClr val="bg2">
                  <a:lumMod val="75000"/>
                </a:schemeClr>
              </a:solidFill>
            </p:grpSpPr>
            <p:sp>
              <p:nvSpPr>
                <p:cNvPr id="120" name="正方形/長方形 119">
                  <a:extLst>
                    <a:ext uri="{FF2B5EF4-FFF2-40B4-BE49-F238E27FC236}">
                      <a16:creationId xmlns:a16="http://schemas.microsoft.com/office/drawing/2014/main" id="{90D1BD90-49F6-C6C9-E20F-F034ABD4171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21" name="正方形/長方形 120">
                  <a:extLst>
                    <a:ext uri="{FF2B5EF4-FFF2-40B4-BE49-F238E27FC236}">
                      <a16:creationId xmlns:a16="http://schemas.microsoft.com/office/drawing/2014/main" id="{C22035FE-A20E-0430-9FC2-0EB0B28C94E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117" name="グループ化 116">
                <a:extLst>
                  <a:ext uri="{FF2B5EF4-FFF2-40B4-BE49-F238E27FC236}">
                    <a16:creationId xmlns:a16="http://schemas.microsoft.com/office/drawing/2014/main" id="{376184CD-1C61-2E61-43E1-30207AE196C8}"/>
                  </a:ext>
                </a:extLst>
              </p:cNvPr>
              <p:cNvGrpSpPr/>
              <p:nvPr/>
            </p:nvGrpSpPr>
            <p:grpSpPr>
              <a:xfrm rot="10800000">
                <a:off x="6468055" y="3819007"/>
                <a:ext cx="224572" cy="224572"/>
                <a:chOff x="3715474" y="3866498"/>
                <a:chExt cx="417600" cy="417600"/>
              </a:xfrm>
              <a:solidFill>
                <a:schemeClr val="bg2">
                  <a:lumMod val="75000"/>
                </a:schemeClr>
              </a:solidFill>
            </p:grpSpPr>
            <p:sp>
              <p:nvSpPr>
                <p:cNvPr id="118" name="正方形/長方形 117">
                  <a:extLst>
                    <a:ext uri="{FF2B5EF4-FFF2-40B4-BE49-F238E27FC236}">
                      <a16:creationId xmlns:a16="http://schemas.microsoft.com/office/drawing/2014/main" id="{70224643-338A-005F-82A2-AAE88F87DE2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19" name="正方形/長方形 118">
                  <a:extLst>
                    <a:ext uri="{FF2B5EF4-FFF2-40B4-BE49-F238E27FC236}">
                      <a16:creationId xmlns:a16="http://schemas.microsoft.com/office/drawing/2014/main" id="{84562B64-1CB3-2B7A-947E-B29EBC4408F2}"/>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8" name="グループ化 17">
              <a:extLst>
                <a:ext uri="{FF2B5EF4-FFF2-40B4-BE49-F238E27FC236}">
                  <a16:creationId xmlns:a16="http://schemas.microsoft.com/office/drawing/2014/main" id="{482B7868-71CA-6813-1DF7-684414CEFC0F}"/>
                </a:ext>
              </a:extLst>
            </p:cNvPr>
            <p:cNvGrpSpPr/>
            <p:nvPr/>
          </p:nvGrpSpPr>
          <p:grpSpPr>
            <a:xfrm>
              <a:off x="6588214" y="5162531"/>
              <a:ext cx="1107284" cy="634764"/>
              <a:chOff x="6468055" y="3408815"/>
              <a:chExt cx="1107284" cy="634764"/>
            </a:xfrm>
          </p:grpSpPr>
          <p:grpSp>
            <p:nvGrpSpPr>
              <p:cNvPr id="94" name="グループ化 93">
                <a:extLst>
                  <a:ext uri="{FF2B5EF4-FFF2-40B4-BE49-F238E27FC236}">
                    <a16:creationId xmlns:a16="http://schemas.microsoft.com/office/drawing/2014/main" id="{D46B71AA-1AD4-AF10-3705-01283A70C389}"/>
                  </a:ext>
                </a:extLst>
              </p:cNvPr>
              <p:cNvGrpSpPr/>
              <p:nvPr/>
            </p:nvGrpSpPr>
            <p:grpSpPr>
              <a:xfrm rot="10800000">
                <a:off x="6909411" y="3408815"/>
                <a:ext cx="224572" cy="224572"/>
                <a:chOff x="3715474" y="3866498"/>
                <a:chExt cx="417600" cy="417600"/>
              </a:xfrm>
              <a:solidFill>
                <a:schemeClr val="bg2">
                  <a:lumMod val="75000"/>
                </a:schemeClr>
              </a:solidFill>
            </p:grpSpPr>
            <p:sp>
              <p:nvSpPr>
                <p:cNvPr id="110" name="正方形/長方形 109">
                  <a:extLst>
                    <a:ext uri="{FF2B5EF4-FFF2-40B4-BE49-F238E27FC236}">
                      <a16:creationId xmlns:a16="http://schemas.microsoft.com/office/drawing/2014/main" id="{B77F272C-5AF8-9BD4-7154-5C822EC9B34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11" name="正方形/長方形 110">
                  <a:extLst>
                    <a:ext uri="{FF2B5EF4-FFF2-40B4-BE49-F238E27FC236}">
                      <a16:creationId xmlns:a16="http://schemas.microsoft.com/office/drawing/2014/main" id="{4ADDB4B0-C0AC-75D3-9C6A-8FD661C848E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95" name="グループ化 94">
                <a:extLst>
                  <a:ext uri="{FF2B5EF4-FFF2-40B4-BE49-F238E27FC236}">
                    <a16:creationId xmlns:a16="http://schemas.microsoft.com/office/drawing/2014/main" id="{74D4F654-7D9D-B113-8589-88BE63F43CF7}"/>
                  </a:ext>
                </a:extLst>
              </p:cNvPr>
              <p:cNvGrpSpPr/>
              <p:nvPr/>
            </p:nvGrpSpPr>
            <p:grpSpPr>
              <a:xfrm rot="10800000">
                <a:off x="7350767" y="3408815"/>
                <a:ext cx="224572" cy="224572"/>
                <a:chOff x="3715474" y="3866498"/>
                <a:chExt cx="417600" cy="417600"/>
              </a:xfrm>
              <a:solidFill>
                <a:schemeClr val="bg2">
                  <a:lumMod val="75000"/>
                </a:schemeClr>
              </a:solidFill>
            </p:grpSpPr>
            <p:sp>
              <p:nvSpPr>
                <p:cNvPr id="108" name="正方形/長方形 107">
                  <a:extLst>
                    <a:ext uri="{FF2B5EF4-FFF2-40B4-BE49-F238E27FC236}">
                      <a16:creationId xmlns:a16="http://schemas.microsoft.com/office/drawing/2014/main" id="{5423DF41-5FAC-596D-7FD1-211D653D5662}"/>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09" name="正方形/長方形 108">
                  <a:extLst>
                    <a:ext uri="{FF2B5EF4-FFF2-40B4-BE49-F238E27FC236}">
                      <a16:creationId xmlns:a16="http://schemas.microsoft.com/office/drawing/2014/main" id="{236A580E-2BC3-A72E-9E9E-6E66C909897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96" name="グループ化 95">
                <a:extLst>
                  <a:ext uri="{FF2B5EF4-FFF2-40B4-BE49-F238E27FC236}">
                    <a16:creationId xmlns:a16="http://schemas.microsoft.com/office/drawing/2014/main" id="{E7F13D83-207D-A91A-BCA8-F5712C96267B}"/>
                  </a:ext>
                </a:extLst>
              </p:cNvPr>
              <p:cNvGrpSpPr/>
              <p:nvPr/>
            </p:nvGrpSpPr>
            <p:grpSpPr>
              <a:xfrm rot="10800000">
                <a:off x="6468055" y="3408815"/>
                <a:ext cx="224572" cy="224572"/>
                <a:chOff x="3715474" y="3866498"/>
                <a:chExt cx="417600" cy="417600"/>
              </a:xfrm>
              <a:solidFill>
                <a:schemeClr val="bg2">
                  <a:lumMod val="75000"/>
                </a:schemeClr>
              </a:solidFill>
            </p:grpSpPr>
            <p:sp>
              <p:nvSpPr>
                <p:cNvPr id="106" name="正方形/長方形 105">
                  <a:extLst>
                    <a:ext uri="{FF2B5EF4-FFF2-40B4-BE49-F238E27FC236}">
                      <a16:creationId xmlns:a16="http://schemas.microsoft.com/office/drawing/2014/main" id="{2E7BC782-7056-4192-DE9A-FF1A293DF30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07" name="正方形/長方形 106">
                  <a:extLst>
                    <a:ext uri="{FF2B5EF4-FFF2-40B4-BE49-F238E27FC236}">
                      <a16:creationId xmlns:a16="http://schemas.microsoft.com/office/drawing/2014/main" id="{71A1AE4E-89E8-E791-55BC-9F1CA45E713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97" name="グループ化 96">
                <a:extLst>
                  <a:ext uri="{FF2B5EF4-FFF2-40B4-BE49-F238E27FC236}">
                    <a16:creationId xmlns:a16="http://schemas.microsoft.com/office/drawing/2014/main" id="{D0EC0182-D866-EB60-A2AB-28CD464E9B5A}"/>
                  </a:ext>
                </a:extLst>
              </p:cNvPr>
              <p:cNvGrpSpPr/>
              <p:nvPr/>
            </p:nvGrpSpPr>
            <p:grpSpPr>
              <a:xfrm rot="10800000">
                <a:off x="6909411" y="3819007"/>
                <a:ext cx="224572" cy="224572"/>
                <a:chOff x="3715474" y="3866498"/>
                <a:chExt cx="417600" cy="417600"/>
              </a:xfrm>
              <a:solidFill>
                <a:schemeClr val="bg2">
                  <a:lumMod val="75000"/>
                </a:schemeClr>
              </a:solidFill>
            </p:grpSpPr>
            <p:sp>
              <p:nvSpPr>
                <p:cNvPr id="104" name="正方形/長方形 103">
                  <a:extLst>
                    <a:ext uri="{FF2B5EF4-FFF2-40B4-BE49-F238E27FC236}">
                      <a16:creationId xmlns:a16="http://schemas.microsoft.com/office/drawing/2014/main" id="{EF64FD46-42C7-2363-D694-021CFCC3C89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05" name="正方形/長方形 104">
                  <a:extLst>
                    <a:ext uri="{FF2B5EF4-FFF2-40B4-BE49-F238E27FC236}">
                      <a16:creationId xmlns:a16="http://schemas.microsoft.com/office/drawing/2014/main" id="{75E83C91-B358-BF0A-8E46-99A6267EC34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98" name="グループ化 97">
                <a:extLst>
                  <a:ext uri="{FF2B5EF4-FFF2-40B4-BE49-F238E27FC236}">
                    <a16:creationId xmlns:a16="http://schemas.microsoft.com/office/drawing/2014/main" id="{8132C5B6-0D57-61C6-039C-B6F2A8899C6B}"/>
                  </a:ext>
                </a:extLst>
              </p:cNvPr>
              <p:cNvGrpSpPr/>
              <p:nvPr/>
            </p:nvGrpSpPr>
            <p:grpSpPr>
              <a:xfrm rot="10800000">
                <a:off x="7350767" y="3819007"/>
                <a:ext cx="224572" cy="224572"/>
                <a:chOff x="3715474" y="3866498"/>
                <a:chExt cx="417600" cy="417600"/>
              </a:xfrm>
              <a:solidFill>
                <a:schemeClr val="bg2">
                  <a:lumMod val="75000"/>
                </a:schemeClr>
              </a:solidFill>
            </p:grpSpPr>
            <p:sp>
              <p:nvSpPr>
                <p:cNvPr id="102" name="正方形/長方形 101">
                  <a:extLst>
                    <a:ext uri="{FF2B5EF4-FFF2-40B4-BE49-F238E27FC236}">
                      <a16:creationId xmlns:a16="http://schemas.microsoft.com/office/drawing/2014/main" id="{0A10BC9D-017C-52F8-6ABE-64CBAFFA6E9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03" name="正方形/長方形 102">
                  <a:extLst>
                    <a:ext uri="{FF2B5EF4-FFF2-40B4-BE49-F238E27FC236}">
                      <a16:creationId xmlns:a16="http://schemas.microsoft.com/office/drawing/2014/main" id="{1E8DA4A3-18F1-1539-8878-318BA9D84E0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99" name="グループ化 98">
                <a:extLst>
                  <a:ext uri="{FF2B5EF4-FFF2-40B4-BE49-F238E27FC236}">
                    <a16:creationId xmlns:a16="http://schemas.microsoft.com/office/drawing/2014/main" id="{A4C52EDB-1E03-B55F-3CAA-7F1A9A78FCC3}"/>
                  </a:ext>
                </a:extLst>
              </p:cNvPr>
              <p:cNvGrpSpPr/>
              <p:nvPr/>
            </p:nvGrpSpPr>
            <p:grpSpPr>
              <a:xfrm rot="10800000">
                <a:off x="6468055" y="3819007"/>
                <a:ext cx="224572" cy="224572"/>
                <a:chOff x="3715474" y="3866498"/>
                <a:chExt cx="417600" cy="417600"/>
              </a:xfrm>
              <a:solidFill>
                <a:schemeClr val="bg2">
                  <a:lumMod val="75000"/>
                </a:schemeClr>
              </a:solidFill>
            </p:grpSpPr>
            <p:sp>
              <p:nvSpPr>
                <p:cNvPr id="100" name="正方形/長方形 99">
                  <a:extLst>
                    <a:ext uri="{FF2B5EF4-FFF2-40B4-BE49-F238E27FC236}">
                      <a16:creationId xmlns:a16="http://schemas.microsoft.com/office/drawing/2014/main" id="{8F3B1D51-9A66-234C-160C-BEFAC520680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101" name="正方形/長方形 100">
                  <a:extLst>
                    <a:ext uri="{FF2B5EF4-FFF2-40B4-BE49-F238E27FC236}">
                      <a16:creationId xmlns:a16="http://schemas.microsoft.com/office/drawing/2014/main" id="{62C768CD-DB1C-8B59-325C-3C364D9C5BD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19" name="グループ化 18">
              <a:extLst>
                <a:ext uri="{FF2B5EF4-FFF2-40B4-BE49-F238E27FC236}">
                  <a16:creationId xmlns:a16="http://schemas.microsoft.com/office/drawing/2014/main" id="{59B8D096-8861-0CC4-4463-9A31BCE42B37}"/>
                </a:ext>
              </a:extLst>
            </p:cNvPr>
            <p:cNvGrpSpPr/>
            <p:nvPr/>
          </p:nvGrpSpPr>
          <p:grpSpPr>
            <a:xfrm>
              <a:off x="8062752" y="5162531"/>
              <a:ext cx="1107284" cy="634764"/>
              <a:chOff x="6468055" y="3408815"/>
              <a:chExt cx="1107284" cy="634764"/>
            </a:xfrm>
          </p:grpSpPr>
          <p:grpSp>
            <p:nvGrpSpPr>
              <p:cNvPr id="76" name="グループ化 75">
                <a:extLst>
                  <a:ext uri="{FF2B5EF4-FFF2-40B4-BE49-F238E27FC236}">
                    <a16:creationId xmlns:a16="http://schemas.microsoft.com/office/drawing/2014/main" id="{BEC90EB0-932E-FF72-44FC-FF40796E9826}"/>
                  </a:ext>
                </a:extLst>
              </p:cNvPr>
              <p:cNvGrpSpPr/>
              <p:nvPr/>
            </p:nvGrpSpPr>
            <p:grpSpPr>
              <a:xfrm rot="10800000">
                <a:off x="6909411" y="3408815"/>
                <a:ext cx="224572" cy="224572"/>
                <a:chOff x="3715474" y="3866498"/>
                <a:chExt cx="417600" cy="417600"/>
              </a:xfrm>
              <a:solidFill>
                <a:schemeClr val="bg2">
                  <a:lumMod val="75000"/>
                </a:schemeClr>
              </a:solidFill>
            </p:grpSpPr>
            <p:sp>
              <p:nvSpPr>
                <p:cNvPr id="92" name="正方形/長方形 91">
                  <a:extLst>
                    <a:ext uri="{FF2B5EF4-FFF2-40B4-BE49-F238E27FC236}">
                      <a16:creationId xmlns:a16="http://schemas.microsoft.com/office/drawing/2014/main" id="{65DF25F0-D12C-77BD-86B1-28A5BD8A00F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93" name="正方形/長方形 92">
                  <a:extLst>
                    <a:ext uri="{FF2B5EF4-FFF2-40B4-BE49-F238E27FC236}">
                      <a16:creationId xmlns:a16="http://schemas.microsoft.com/office/drawing/2014/main" id="{6A471DD5-126B-15E6-476A-A89A71B84F57}"/>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77" name="グループ化 76">
                <a:extLst>
                  <a:ext uri="{FF2B5EF4-FFF2-40B4-BE49-F238E27FC236}">
                    <a16:creationId xmlns:a16="http://schemas.microsoft.com/office/drawing/2014/main" id="{D37E8E4C-AC8E-E36C-A6C5-01023F3A9656}"/>
                  </a:ext>
                </a:extLst>
              </p:cNvPr>
              <p:cNvGrpSpPr/>
              <p:nvPr/>
            </p:nvGrpSpPr>
            <p:grpSpPr>
              <a:xfrm rot="10800000">
                <a:off x="7350767" y="3408815"/>
                <a:ext cx="224572" cy="224572"/>
                <a:chOff x="3715474" y="3866498"/>
                <a:chExt cx="417600" cy="417600"/>
              </a:xfrm>
              <a:solidFill>
                <a:schemeClr val="bg2">
                  <a:lumMod val="75000"/>
                </a:schemeClr>
              </a:solidFill>
            </p:grpSpPr>
            <p:sp>
              <p:nvSpPr>
                <p:cNvPr id="90" name="正方形/長方形 89">
                  <a:extLst>
                    <a:ext uri="{FF2B5EF4-FFF2-40B4-BE49-F238E27FC236}">
                      <a16:creationId xmlns:a16="http://schemas.microsoft.com/office/drawing/2014/main" id="{2FC33BEF-2DE6-93ED-DC8E-47EE748D17F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91" name="正方形/長方形 90">
                  <a:extLst>
                    <a:ext uri="{FF2B5EF4-FFF2-40B4-BE49-F238E27FC236}">
                      <a16:creationId xmlns:a16="http://schemas.microsoft.com/office/drawing/2014/main" id="{425C31BB-A5B1-1523-5450-7E45FBF5699F}"/>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78" name="グループ化 77">
                <a:extLst>
                  <a:ext uri="{FF2B5EF4-FFF2-40B4-BE49-F238E27FC236}">
                    <a16:creationId xmlns:a16="http://schemas.microsoft.com/office/drawing/2014/main" id="{73E0CB69-9C1A-EC82-639A-B3AF64B494C3}"/>
                  </a:ext>
                </a:extLst>
              </p:cNvPr>
              <p:cNvGrpSpPr/>
              <p:nvPr/>
            </p:nvGrpSpPr>
            <p:grpSpPr>
              <a:xfrm rot="10800000">
                <a:off x="6468055" y="3408815"/>
                <a:ext cx="224572" cy="224572"/>
                <a:chOff x="3715474" y="3866498"/>
                <a:chExt cx="417600" cy="417600"/>
              </a:xfrm>
              <a:solidFill>
                <a:schemeClr val="bg2">
                  <a:lumMod val="75000"/>
                </a:schemeClr>
              </a:solidFill>
            </p:grpSpPr>
            <p:sp>
              <p:nvSpPr>
                <p:cNvPr id="88" name="正方形/長方形 87">
                  <a:extLst>
                    <a:ext uri="{FF2B5EF4-FFF2-40B4-BE49-F238E27FC236}">
                      <a16:creationId xmlns:a16="http://schemas.microsoft.com/office/drawing/2014/main" id="{5C1B158D-265D-8425-F7DE-F719994EAB0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89" name="正方形/長方形 88">
                  <a:extLst>
                    <a:ext uri="{FF2B5EF4-FFF2-40B4-BE49-F238E27FC236}">
                      <a16:creationId xmlns:a16="http://schemas.microsoft.com/office/drawing/2014/main" id="{6187C64D-4AC6-88E0-A51F-49F1BC8CFBE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79" name="グループ化 78">
                <a:extLst>
                  <a:ext uri="{FF2B5EF4-FFF2-40B4-BE49-F238E27FC236}">
                    <a16:creationId xmlns:a16="http://schemas.microsoft.com/office/drawing/2014/main" id="{D25457AA-7F75-9220-8922-8DC198D0821D}"/>
                  </a:ext>
                </a:extLst>
              </p:cNvPr>
              <p:cNvGrpSpPr/>
              <p:nvPr/>
            </p:nvGrpSpPr>
            <p:grpSpPr>
              <a:xfrm rot="10800000">
                <a:off x="6909411" y="3819007"/>
                <a:ext cx="224572" cy="224572"/>
                <a:chOff x="3715474" y="3866498"/>
                <a:chExt cx="417600" cy="417600"/>
              </a:xfrm>
              <a:solidFill>
                <a:schemeClr val="bg2">
                  <a:lumMod val="75000"/>
                </a:schemeClr>
              </a:solidFill>
            </p:grpSpPr>
            <p:sp>
              <p:nvSpPr>
                <p:cNvPr id="86" name="正方形/長方形 85">
                  <a:extLst>
                    <a:ext uri="{FF2B5EF4-FFF2-40B4-BE49-F238E27FC236}">
                      <a16:creationId xmlns:a16="http://schemas.microsoft.com/office/drawing/2014/main" id="{75E9C111-C8F3-9ABD-ADFC-9BBF280FA3EB}"/>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87" name="正方形/長方形 86">
                  <a:extLst>
                    <a:ext uri="{FF2B5EF4-FFF2-40B4-BE49-F238E27FC236}">
                      <a16:creationId xmlns:a16="http://schemas.microsoft.com/office/drawing/2014/main" id="{7E17DA77-D909-CA5A-F34C-03E804A9C708}"/>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80" name="グループ化 79">
                <a:extLst>
                  <a:ext uri="{FF2B5EF4-FFF2-40B4-BE49-F238E27FC236}">
                    <a16:creationId xmlns:a16="http://schemas.microsoft.com/office/drawing/2014/main" id="{2B27ED67-A256-579A-572F-3E95B7910ECA}"/>
                  </a:ext>
                </a:extLst>
              </p:cNvPr>
              <p:cNvGrpSpPr/>
              <p:nvPr/>
            </p:nvGrpSpPr>
            <p:grpSpPr>
              <a:xfrm rot="10800000">
                <a:off x="7350767" y="3819007"/>
                <a:ext cx="224572" cy="224572"/>
                <a:chOff x="3715474" y="3866498"/>
                <a:chExt cx="417600" cy="417600"/>
              </a:xfrm>
              <a:solidFill>
                <a:schemeClr val="bg2">
                  <a:lumMod val="75000"/>
                </a:schemeClr>
              </a:solidFill>
            </p:grpSpPr>
            <p:sp>
              <p:nvSpPr>
                <p:cNvPr id="84" name="正方形/長方形 83">
                  <a:extLst>
                    <a:ext uri="{FF2B5EF4-FFF2-40B4-BE49-F238E27FC236}">
                      <a16:creationId xmlns:a16="http://schemas.microsoft.com/office/drawing/2014/main" id="{238DE167-2205-5964-A097-C1CF2A71F3F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85" name="正方形/長方形 84">
                  <a:extLst>
                    <a:ext uri="{FF2B5EF4-FFF2-40B4-BE49-F238E27FC236}">
                      <a16:creationId xmlns:a16="http://schemas.microsoft.com/office/drawing/2014/main" id="{B73B9C06-5BE9-1D5B-131B-EA4B1C9B20D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81" name="グループ化 80">
                <a:extLst>
                  <a:ext uri="{FF2B5EF4-FFF2-40B4-BE49-F238E27FC236}">
                    <a16:creationId xmlns:a16="http://schemas.microsoft.com/office/drawing/2014/main" id="{DCF56C94-1074-E119-8DC8-0FABD4F5AE6F}"/>
                  </a:ext>
                </a:extLst>
              </p:cNvPr>
              <p:cNvGrpSpPr/>
              <p:nvPr/>
            </p:nvGrpSpPr>
            <p:grpSpPr>
              <a:xfrm rot="10800000">
                <a:off x="6468055" y="3819007"/>
                <a:ext cx="224572" cy="224572"/>
                <a:chOff x="3715474" y="3866498"/>
                <a:chExt cx="417600" cy="417600"/>
              </a:xfrm>
              <a:solidFill>
                <a:schemeClr val="bg2">
                  <a:lumMod val="75000"/>
                </a:schemeClr>
              </a:solidFill>
            </p:grpSpPr>
            <p:sp>
              <p:nvSpPr>
                <p:cNvPr id="82" name="正方形/長方形 81">
                  <a:extLst>
                    <a:ext uri="{FF2B5EF4-FFF2-40B4-BE49-F238E27FC236}">
                      <a16:creationId xmlns:a16="http://schemas.microsoft.com/office/drawing/2014/main" id="{CCBB0C7C-F6F2-93CE-3BC9-10BD16538437}"/>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83" name="正方形/長方形 82">
                  <a:extLst>
                    <a:ext uri="{FF2B5EF4-FFF2-40B4-BE49-F238E27FC236}">
                      <a16:creationId xmlns:a16="http://schemas.microsoft.com/office/drawing/2014/main" id="{74B7BF50-A4AA-1E0E-31DC-A0201D61DF00}"/>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grpSp>
          <p:nvGrpSpPr>
            <p:cNvPr id="20" name="グループ化 19">
              <a:extLst>
                <a:ext uri="{FF2B5EF4-FFF2-40B4-BE49-F238E27FC236}">
                  <a16:creationId xmlns:a16="http://schemas.microsoft.com/office/drawing/2014/main" id="{2C9FF91D-12B8-1F7C-DAC1-3D5C1D5AEB9E}"/>
                </a:ext>
              </a:extLst>
            </p:cNvPr>
            <p:cNvGrpSpPr/>
            <p:nvPr/>
          </p:nvGrpSpPr>
          <p:grpSpPr>
            <a:xfrm>
              <a:off x="9538752" y="5162531"/>
              <a:ext cx="1107284" cy="634764"/>
              <a:chOff x="6468055" y="3408815"/>
              <a:chExt cx="1107284" cy="634764"/>
            </a:xfrm>
          </p:grpSpPr>
          <p:grpSp>
            <p:nvGrpSpPr>
              <p:cNvPr id="58" name="グループ化 57">
                <a:extLst>
                  <a:ext uri="{FF2B5EF4-FFF2-40B4-BE49-F238E27FC236}">
                    <a16:creationId xmlns:a16="http://schemas.microsoft.com/office/drawing/2014/main" id="{A9DE7E85-3DE3-D4F3-DED9-07CC44F9355D}"/>
                  </a:ext>
                </a:extLst>
              </p:cNvPr>
              <p:cNvGrpSpPr/>
              <p:nvPr/>
            </p:nvGrpSpPr>
            <p:grpSpPr>
              <a:xfrm rot="10800000">
                <a:off x="6909411" y="3408815"/>
                <a:ext cx="224572" cy="224572"/>
                <a:chOff x="3715474" y="3866498"/>
                <a:chExt cx="417600" cy="417600"/>
              </a:xfrm>
              <a:solidFill>
                <a:schemeClr val="bg2">
                  <a:lumMod val="75000"/>
                </a:schemeClr>
              </a:solidFill>
            </p:grpSpPr>
            <p:sp>
              <p:nvSpPr>
                <p:cNvPr id="74" name="正方形/長方形 73">
                  <a:extLst>
                    <a:ext uri="{FF2B5EF4-FFF2-40B4-BE49-F238E27FC236}">
                      <a16:creationId xmlns:a16="http://schemas.microsoft.com/office/drawing/2014/main" id="{EBD8758D-C566-D922-C205-AE9C4DEED148}"/>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75" name="正方形/長方形 74">
                  <a:extLst>
                    <a:ext uri="{FF2B5EF4-FFF2-40B4-BE49-F238E27FC236}">
                      <a16:creationId xmlns:a16="http://schemas.microsoft.com/office/drawing/2014/main" id="{3A5D5A91-5011-92BA-F172-D98B51D4D64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59" name="グループ化 58">
                <a:extLst>
                  <a:ext uri="{FF2B5EF4-FFF2-40B4-BE49-F238E27FC236}">
                    <a16:creationId xmlns:a16="http://schemas.microsoft.com/office/drawing/2014/main" id="{0DDEB001-F359-1DF0-0B75-AEB41116193A}"/>
                  </a:ext>
                </a:extLst>
              </p:cNvPr>
              <p:cNvGrpSpPr/>
              <p:nvPr/>
            </p:nvGrpSpPr>
            <p:grpSpPr>
              <a:xfrm rot="10800000">
                <a:off x="7350767" y="3408815"/>
                <a:ext cx="224572" cy="224572"/>
                <a:chOff x="3715474" y="3866498"/>
                <a:chExt cx="417600" cy="417600"/>
              </a:xfrm>
              <a:solidFill>
                <a:schemeClr val="bg2">
                  <a:lumMod val="75000"/>
                </a:schemeClr>
              </a:solidFill>
            </p:grpSpPr>
            <p:sp>
              <p:nvSpPr>
                <p:cNvPr id="72" name="正方形/長方形 71">
                  <a:extLst>
                    <a:ext uri="{FF2B5EF4-FFF2-40B4-BE49-F238E27FC236}">
                      <a16:creationId xmlns:a16="http://schemas.microsoft.com/office/drawing/2014/main" id="{66DBAB33-15BE-DF9C-E170-90770680C5E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73" name="正方形/長方形 72">
                  <a:extLst>
                    <a:ext uri="{FF2B5EF4-FFF2-40B4-BE49-F238E27FC236}">
                      <a16:creationId xmlns:a16="http://schemas.microsoft.com/office/drawing/2014/main" id="{3B738C02-7BA1-82A2-0F0C-D4BB71B07BFB}"/>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0" name="グループ化 59">
                <a:extLst>
                  <a:ext uri="{FF2B5EF4-FFF2-40B4-BE49-F238E27FC236}">
                    <a16:creationId xmlns:a16="http://schemas.microsoft.com/office/drawing/2014/main" id="{3EAEB0EE-0730-86AD-CD14-35200D004011}"/>
                  </a:ext>
                </a:extLst>
              </p:cNvPr>
              <p:cNvGrpSpPr/>
              <p:nvPr/>
            </p:nvGrpSpPr>
            <p:grpSpPr>
              <a:xfrm rot="10800000">
                <a:off x="6468055" y="3408815"/>
                <a:ext cx="224572" cy="224572"/>
                <a:chOff x="3715474" y="3866498"/>
                <a:chExt cx="417600" cy="417600"/>
              </a:xfrm>
              <a:solidFill>
                <a:schemeClr val="bg2">
                  <a:lumMod val="75000"/>
                </a:schemeClr>
              </a:solidFill>
            </p:grpSpPr>
            <p:sp>
              <p:nvSpPr>
                <p:cNvPr id="70" name="正方形/長方形 69">
                  <a:extLst>
                    <a:ext uri="{FF2B5EF4-FFF2-40B4-BE49-F238E27FC236}">
                      <a16:creationId xmlns:a16="http://schemas.microsoft.com/office/drawing/2014/main" id="{B4BD3153-ED7F-08E6-C714-AA854680539E}"/>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71" name="正方形/長方形 70">
                  <a:extLst>
                    <a:ext uri="{FF2B5EF4-FFF2-40B4-BE49-F238E27FC236}">
                      <a16:creationId xmlns:a16="http://schemas.microsoft.com/office/drawing/2014/main" id="{31A6E099-D6DA-5FED-7535-3F5ABBE6AEB6}"/>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1" name="グループ化 60">
                <a:extLst>
                  <a:ext uri="{FF2B5EF4-FFF2-40B4-BE49-F238E27FC236}">
                    <a16:creationId xmlns:a16="http://schemas.microsoft.com/office/drawing/2014/main" id="{C0F38509-C391-8E2C-D0A8-3F4FE9CE23C4}"/>
                  </a:ext>
                </a:extLst>
              </p:cNvPr>
              <p:cNvGrpSpPr/>
              <p:nvPr/>
            </p:nvGrpSpPr>
            <p:grpSpPr>
              <a:xfrm rot="10800000">
                <a:off x="6909411" y="3819007"/>
                <a:ext cx="224572" cy="224572"/>
                <a:chOff x="3715474" y="3866498"/>
                <a:chExt cx="417600" cy="417600"/>
              </a:xfrm>
              <a:solidFill>
                <a:schemeClr val="bg2">
                  <a:lumMod val="75000"/>
                </a:schemeClr>
              </a:solidFill>
            </p:grpSpPr>
            <p:sp>
              <p:nvSpPr>
                <p:cNvPr id="68" name="正方形/長方形 67">
                  <a:extLst>
                    <a:ext uri="{FF2B5EF4-FFF2-40B4-BE49-F238E27FC236}">
                      <a16:creationId xmlns:a16="http://schemas.microsoft.com/office/drawing/2014/main" id="{73FAE1F8-C19D-71DB-8F13-D4CFF975E21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9" name="正方形/長方形 68">
                  <a:extLst>
                    <a:ext uri="{FF2B5EF4-FFF2-40B4-BE49-F238E27FC236}">
                      <a16:creationId xmlns:a16="http://schemas.microsoft.com/office/drawing/2014/main" id="{0352C044-2AB3-AE3E-FFC6-E7CEA7183285}"/>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2" name="グループ化 61">
                <a:extLst>
                  <a:ext uri="{FF2B5EF4-FFF2-40B4-BE49-F238E27FC236}">
                    <a16:creationId xmlns:a16="http://schemas.microsoft.com/office/drawing/2014/main" id="{FEEE9816-DB17-218E-6492-3059440E2587}"/>
                  </a:ext>
                </a:extLst>
              </p:cNvPr>
              <p:cNvGrpSpPr/>
              <p:nvPr/>
            </p:nvGrpSpPr>
            <p:grpSpPr>
              <a:xfrm rot="10800000">
                <a:off x="7350767" y="3819007"/>
                <a:ext cx="224572" cy="224572"/>
                <a:chOff x="3715474" y="3866498"/>
                <a:chExt cx="417600" cy="417600"/>
              </a:xfrm>
              <a:solidFill>
                <a:schemeClr val="bg2">
                  <a:lumMod val="75000"/>
                </a:schemeClr>
              </a:solidFill>
            </p:grpSpPr>
            <p:sp>
              <p:nvSpPr>
                <p:cNvPr id="66" name="正方形/長方形 65">
                  <a:extLst>
                    <a:ext uri="{FF2B5EF4-FFF2-40B4-BE49-F238E27FC236}">
                      <a16:creationId xmlns:a16="http://schemas.microsoft.com/office/drawing/2014/main" id="{1F4417EE-7346-7A64-C774-AF50E57EBC96}"/>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7" name="正方形/長方形 66">
                  <a:extLst>
                    <a:ext uri="{FF2B5EF4-FFF2-40B4-BE49-F238E27FC236}">
                      <a16:creationId xmlns:a16="http://schemas.microsoft.com/office/drawing/2014/main" id="{E3CCF83E-781E-F690-F47C-72F19980A184}"/>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63" name="グループ化 62">
                <a:extLst>
                  <a:ext uri="{FF2B5EF4-FFF2-40B4-BE49-F238E27FC236}">
                    <a16:creationId xmlns:a16="http://schemas.microsoft.com/office/drawing/2014/main" id="{0146C4ED-189A-BE67-6562-24B265D0795C}"/>
                  </a:ext>
                </a:extLst>
              </p:cNvPr>
              <p:cNvGrpSpPr/>
              <p:nvPr/>
            </p:nvGrpSpPr>
            <p:grpSpPr>
              <a:xfrm rot="10800000">
                <a:off x="6468055" y="3819007"/>
                <a:ext cx="224572" cy="224572"/>
                <a:chOff x="3715474" y="3866498"/>
                <a:chExt cx="417600" cy="417600"/>
              </a:xfrm>
              <a:solidFill>
                <a:schemeClr val="bg2">
                  <a:lumMod val="75000"/>
                </a:schemeClr>
              </a:solidFill>
            </p:grpSpPr>
            <p:sp>
              <p:nvSpPr>
                <p:cNvPr id="64" name="正方形/長方形 63">
                  <a:extLst>
                    <a:ext uri="{FF2B5EF4-FFF2-40B4-BE49-F238E27FC236}">
                      <a16:creationId xmlns:a16="http://schemas.microsoft.com/office/drawing/2014/main" id="{8D6B2D0D-0319-0BCB-3F9D-FA159CC05F81}"/>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65" name="正方形/長方形 64">
                  <a:extLst>
                    <a:ext uri="{FF2B5EF4-FFF2-40B4-BE49-F238E27FC236}">
                      <a16:creationId xmlns:a16="http://schemas.microsoft.com/office/drawing/2014/main" id="{EC081A98-97DD-9443-B857-F0C156C6637C}"/>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22" name="テキスト ボックス 21">
              <a:extLst>
                <a:ext uri="{FF2B5EF4-FFF2-40B4-BE49-F238E27FC236}">
                  <a16:creationId xmlns:a16="http://schemas.microsoft.com/office/drawing/2014/main" id="{280D62C7-A845-A117-5244-24FA3244B063}"/>
                </a:ext>
              </a:extLst>
            </p:cNvPr>
            <p:cNvSpPr txBox="1"/>
            <p:nvPr/>
          </p:nvSpPr>
          <p:spPr>
            <a:xfrm>
              <a:off x="6215497" y="2095464"/>
              <a:ext cx="4763457"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a:t>
              </a:r>
              <a:r>
                <a:rPr lang="en-US" altLang="ja-JP" b="1" dirty="0">
                  <a:solidFill>
                    <a:prstClr val="black"/>
                  </a:solidFill>
                  <a:latin typeface="MS PGothic" panose="020B0600070205080204" pitchFamily="34" charset="-128"/>
                  <a:ea typeface="MS PGothic" panose="020B0600070205080204" pitchFamily="34" charset="-128"/>
                </a:rPr>
                <a:t>2</a:t>
              </a:r>
              <a:r>
                <a:rPr lang="ja-JP" altLang="en-US" b="1" dirty="0">
                  <a:solidFill>
                    <a:prstClr val="black"/>
                  </a:solidFill>
                  <a:latin typeface="MS PGothic" panose="020B0600070205080204" pitchFamily="34" charset="-128"/>
                  <a:ea typeface="MS PGothic" panose="020B0600070205080204" pitchFamily="34" charset="-128"/>
                </a:rPr>
                <a:t>チーム</a:t>
              </a:r>
              <a:r>
                <a:rPr lang="en-US" altLang="ja-JP" b="1" dirty="0">
                  <a:solidFill>
                    <a:prstClr val="black"/>
                  </a:solidFill>
                  <a:latin typeface="MS PGothic" panose="020B0600070205080204" pitchFamily="34" charset="-128"/>
                  <a:ea typeface="MS PGothic" panose="020B0600070205080204" pitchFamily="34" charset="-128"/>
                </a:rPr>
                <a:t>1</a:t>
              </a:r>
              <a:r>
                <a:rPr lang="ja-JP" altLang="en-US" b="1" dirty="0">
                  <a:solidFill>
                    <a:prstClr val="black"/>
                  </a:solidFill>
                  <a:latin typeface="MS PGothic" panose="020B0600070205080204" pitchFamily="34" charset="-128"/>
                  <a:ea typeface="MS PGothic" panose="020B0600070205080204" pitchFamily="34" charset="-128"/>
                </a:rPr>
                <a:t>組のイメージ</a:t>
              </a:r>
            </a:p>
          </p:txBody>
        </p:sp>
        <p:sp>
          <p:nvSpPr>
            <p:cNvPr id="23" name="正方形/長方形 22">
              <a:extLst>
                <a:ext uri="{FF2B5EF4-FFF2-40B4-BE49-F238E27FC236}">
                  <a16:creationId xmlns:a16="http://schemas.microsoft.com/office/drawing/2014/main" id="{C38971AA-EE28-3E29-8D07-93CF6E89E436}"/>
                </a:ext>
              </a:extLst>
            </p:cNvPr>
            <p:cNvSpPr/>
            <p:nvPr/>
          </p:nvSpPr>
          <p:spPr>
            <a:xfrm>
              <a:off x="8256000" y="2657960"/>
              <a:ext cx="720000" cy="360000"/>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Yu Gothic UI" panose="020B0500000000000000" pitchFamily="34" charset="-128"/>
                <a:ea typeface="Yu Gothic UI" panose="020B0500000000000000" pitchFamily="34" charset="-128"/>
              </a:endParaRPr>
            </a:p>
          </p:txBody>
        </p:sp>
        <p:sp>
          <p:nvSpPr>
            <p:cNvPr id="24" name="正方形/長方形 23">
              <a:extLst>
                <a:ext uri="{FF2B5EF4-FFF2-40B4-BE49-F238E27FC236}">
                  <a16:creationId xmlns:a16="http://schemas.microsoft.com/office/drawing/2014/main" id="{8D10AB89-86C4-C080-6BF7-6828F4CD5817}"/>
                </a:ext>
              </a:extLst>
            </p:cNvPr>
            <p:cNvSpPr/>
            <p:nvPr/>
          </p:nvSpPr>
          <p:spPr>
            <a:xfrm flipH="1">
              <a:off x="8256000" y="2717121"/>
              <a:ext cx="719999"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S PGothic" panose="020B0600070205080204" pitchFamily="34" charset="-128"/>
                  <a:ea typeface="MS PGothic" panose="020B0600070205080204" pitchFamily="34" charset="-128"/>
                </a:rPr>
                <a:t>演台</a:t>
              </a:r>
            </a:p>
          </p:txBody>
        </p:sp>
        <p:grpSp>
          <p:nvGrpSpPr>
            <p:cNvPr id="25" name="グループ化 24">
              <a:extLst>
                <a:ext uri="{FF2B5EF4-FFF2-40B4-BE49-F238E27FC236}">
                  <a16:creationId xmlns:a16="http://schemas.microsoft.com/office/drawing/2014/main" id="{DF0FE2CA-5DF4-F7D6-1CE9-CB8035FB8A65}"/>
                </a:ext>
              </a:extLst>
            </p:cNvPr>
            <p:cNvGrpSpPr/>
            <p:nvPr/>
          </p:nvGrpSpPr>
          <p:grpSpPr>
            <a:xfrm>
              <a:off x="6588214" y="3289722"/>
              <a:ext cx="1107284" cy="634764"/>
              <a:chOff x="6468055" y="3408815"/>
              <a:chExt cx="1107284" cy="634764"/>
            </a:xfrm>
          </p:grpSpPr>
          <p:grpSp>
            <p:nvGrpSpPr>
              <p:cNvPr id="38" name="グループ化 37">
                <a:extLst>
                  <a:ext uri="{FF2B5EF4-FFF2-40B4-BE49-F238E27FC236}">
                    <a16:creationId xmlns:a16="http://schemas.microsoft.com/office/drawing/2014/main" id="{977CBCE2-2888-BE2A-C263-40D566B5F30C}"/>
                  </a:ext>
                </a:extLst>
              </p:cNvPr>
              <p:cNvGrpSpPr/>
              <p:nvPr/>
            </p:nvGrpSpPr>
            <p:grpSpPr>
              <a:xfrm rot="10800000">
                <a:off x="6909411" y="3408815"/>
                <a:ext cx="224572" cy="224572"/>
                <a:chOff x="3715474" y="3866498"/>
                <a:chExt cx="417600" cy="417600"/>
              </a:xfrm>
              <a:solidFill>
                <a:schemeClr val="bg2">
                  <a:lumMod val="75000"/>
                </a:schemeClr>
              </a:solidFill>
            </p:grpSpPr>
            <p:sp>
              <p:nvSpPr>
                <p:cNvPr id="56" name="正方形/長方形 55">
                  <a:extLst>
                    <a:ext uri="{FF2B5EF4-FFF2-40B4-BE49-F238E27FC236}">
                      <a16:creationId xmlns:a16="http://schemas.microsoft.com/office/drawing/2014/main" id="{DC82733B-E5C5-7D55-0D7F-F8C320EC154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7" name="正方形/長方形 56">
                  <a:extLst>
                    <a:ext uri="{FF2B5EF4-FFF2-40B4-BE49-F238E27FC236}">
                      <a16:creationId xmlns:a16="http://schemas.microsoft.com/office/drawing/2014/main" id="{13055E01-87AD-56D7-859B-95A1F79DC8B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41" name="グループ化 40">
                <a:extLst>
                  <a:ext uri="{FF2B5EF4-FFF2-40B4-BE49-F238E27FC236}">
                    <a16:creationId xmlns:a16="http://schemas.microsoft.com/office/drawing/2014/main" id="{FE442101-0289-5F0A-6602-CC571DAAB0B5}"/>
                  </a:ext>
                </a:extLst>
              </p:cNvPr>
              <p:cNvGrpSpPr/>
              <p:nvPr/>
            </p:nvGrpSpPr>
            <p:grpSpPr>
              <a:xfrm rot="10800000">
                <a:off x="7350767" y="3408815"/>
                <a:ext cx="224572" cy="224572"/>
                <a:chOff x="3715474" y="3866498"/>
                <a:chExt cx="417600" cy="417600"/>
              </a:xfrm>
              <a:solidFill>
                <a:schemeClr val="bg2">
                  <a:lumMod val="75000"/>
                </a:schemeClr>
              </a:solidFill>
            </p:grpSpPr>
            <p:sp>
              <p:nvSpPr>
                <p:cNvPr id="54" name="正方形/長方形 53">
                  <a:extLst>
                    <a:ext uri="{FF2B5EF4-FFF2-40B4-BE49-F238E27FC236}">
                      <a16:creationId xmlns:a16="http://schemas.microsoft.com/office/drawing/2014/main" id="{71D47CB1-2271-952C-A099-A76EB10B8C4F}"/>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5" name="正方形/長方形 54">
                  <a:extLst>
                    <a:ext uri="{FF2B5EF4-FFF2-40B4-BE49-F238E27FC236}">
                      <a16:creationId xmlns:a16="http://schemas.microsoft.com/office/drawing/2014/main" id="{3C1461DA-A1C2-356F-534D-29784677EAAE}"/>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42" name="グループ化 41">
                <a:extLst>
                  <a:ext uri="{FF2B5EF4-FFF2-40B4-BE49-F238E27FC236}">
                    <a16:creationId xmlns:a16="http://schemas.microsoft.com/office/drawing/2014/main" id="{2B905B25-CAE1-5E1A-18A8-FAE630415D62}"/>
                  </a:ext>
                </a:extLst>
              </p:cNvPr>
              <p:cNvGrpSpPr/>
              <p:nvPr/>
            </p:nvGrpSpPr>
            <p:grpSpPr>
              <a:xfrm rot="10800000">
                <a:off x="6468055" y="3408815"/>
                <a:ext cx="224572" cy="224572"/>
                <a:chOff x="3715474" y="3866498"/>
                <a:chExt cx="417600" cy="417600"/>
              </a:xfrm>
              <a:solidFill>
                <a:schemeClr val="bg2">
                  <a:lumMod val="75000"/>
                </a:schemeClr>
              </a:solidFill>
            </p:grpSpPr>
            <p:sp>
              <p:nvSpPr>
                <p:cNvPr id="52" name="正方形/長方形 51">
                  <a:extLst>
                    <a:ext uri="{FF2B5EF4-FFF2-40B4-BE49-F238E27FC236}">
                      <a16:creationId xmlns:a16="http://schemas.microsoft.com/office/drawing/2014/main" id="{ECC4E3BA-905D-309F-3040-BD04E85FBD8C}"/>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3" name="正方形/長方形 52">
                  <a:extLst>
                    <a:ext uri="{FF2B5EF4-FFF2-40B4-BE49-F238E27FC236}">
                      <a16:creationId xmlns:a16="http://schemas.microsoft.com/office/drawing/2014/main" id="{56917784-D6CA-D601-672A-B7CF28698983}"/>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43" name="グループ化 42">
                <a:extLst>
                  <a:ext uri="{FF2B5EF4-FFF2-40B4-BE49-F238E27FC236}">
                    <a16:creationId xmlns:a16="http://schemas.microsoft.com/office/drawing/2014/main" id="{D0C21E5C-7F4C-2E24-7FC8-E91B7E6DBD0B}"/>
                  </a:ext>
                </a:extLst>
              </p:cNvPr>
              <p:cNvGrpSpPr/>
              <p:nvPr/>
            </p:nvGrpSpPr>
            <p:grpSpPr>
              <a:xfrm rot="10800000">
                <a:off x="6909411" y="3819007"/>
                <a:ext cx="224572" cy="224572"/>
                <a:chOff x="3715474" y="3866498"/>
                <a:chExt cx="417600" cy="417600"/>
              </a:xfrm>
              <a:solidFill>
                <a:schemeClr val="bg2">
                  <a:lumMod val="75000"/>
                </a:schemeClr>
              </a:solidFill>
            </p:grpSpPr>
            <p:sp>
              <p:nvSpPr>
                <p:cNvPr id="50" name="正方形/長方形 49">
                  <a:extLst>
                    <a:ext uri="{FF2B5EF4-FFF2-40B4-BE49-F238E27FC236}">
                      <a16:creationId xmlns:a16="http://schemas.microsoft.com/office/drawing/2014/main" id="{00209279-454D-04C4-BBAF-69FF95E17BA4}"/>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51" name="正方形/長方形 50">
                  <a:extLst>
                    <a:ext uri="{FF2B5EF4-FFF2-40B4-BE49-F238E27FC236}">
                      <a16:creationId xmlns:a16="http://schemas.microsoft.com/office/drawing/2014/main" id="{71E7B412-B1B2-DDA8-37A2-722A246AB5F1}"/>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44" name="グループ化 43">
                <a:extLst>
                  <a:ext uri="{FF2B5EF4-FFF2-40B4-BE49-F238E27FC236}">
                    <a16:creationId xmlns:a16="http://schemas.microsoft.com/office/drawing/2014/main" id="{D7078D67-641E-AD0F-3469-0598E71B6F15}"/>
                  </a:ext>
                </a:extLst>
              </p:cNvPr>
              <p:cNvGrpSpPr/>
              <p:nvPr/>
            </p:nvGrpSpPr>
            <p:grpSpPr>
              <a:xfrm rot="10800000">
                <a:off x="7350767" y="3819007"/>
                <a:ext cx="224572" cy="224572"/>
                <a:chOff x="3715474" y="3866498"/>
                <a:chExt cx="417600" cy="417600"/>
              </a:xfrm>
              <a:solidFill>
                <a:schemeClr val="bg2">
                  <a:lumMod val="75000"/>
                </a:schemeClr>
              </a:solidFill>
            </p:grpSpPr>
            <p:sp>
              <p:nvSpPr>
                <p:cNvPr id="48" name="正方形/長方形 47">
                  <a:extLst>
                    <a:ext uri="{FF2B5EF4-FFF2-40B4-BE49-F238E27FC236}">
                      <a16:creationId xmlns:a16="http://schemas.microsoft.com/office/drawing/2014/main" id="{81842F29-7CDD-DB2C-942A-3E6C48926AF9}"/>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49" name="正方形/長方形 48">
                  <a:extLst>
                    <a:ext uri="{FF2B5EF4-FFF2-40B4-BE49-F238E27FC236}">
                      <a16:creationId xmlns:a16="http://schemas.microsoft.com/office/drawing/2014/main" id="{229FD42D-333A-B204-52EF-9A5EB4170919}"/>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nvGrpSpPr>
              <p:cNvPr id="45" name="グループ化 44">
                <a:extLst>
                  <a:ext uri="{FF2B5EF4-FFF2-40B4-BE49-F238E27FC236}">
                    <a16:creationId xmlns:a16="http://schemas.microsoft.com/office/drawing/2014/main" id="{8885DC65-66E2-D9B2-42AC-91214832E176}"/>
                  </a:ext>
                </a:extLst>
              </p:cNvPr>
              <p:cNvGrpSpPr/>
              <p:nvPr/>
            </p:nvGrpSpPr>
            <p:grpSpPr>
              <a:xfrm rot="10800000">
                <a:off x="6468055" y="3819007"/>
                <a:ext cx="224572" cy="224572"/>
                <a:chOff x="3715474" y="3866498"/>
                <a:chExt cx="417600" cy="417600"/>
              </a:xfrm>
              <a:solidFill>
                <a:schemeClr val="bg2">
                  <a:lumMod val="75000"/>
                </a:schemeClr>
              </a:solidFill>
            </p:grpSpPr>
            <p:sp>
              <p:nvSpPr>
                <p:cNvPr id="46" name="正方形/長方形 45">
                  <a:extLst>
                    <a:ext uri="{FF2B5EF4-FFF2-40B4-BE49-F238E27FC236}">
                      <a16:creationId xmlns:a16="http://schemas.microsoft.com/office/drawing/2014/main" id="{5CBACB4B-C17B-5945-BAAE-14AF1F8E1800}"/>
                    </a:ext>
                  </a:extLst>
                </p:cNvPr>
                <p:cNvSpPr/>
                <p:nvPr/>
              </p:nvSpPr>
              <p:spPr>
                <a:xfrm>
                  <a:off x="3715474" y="3866498"/>
                  <a:ext cx="417600" cy="417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F422EFCE-037F-2783-06C1-11A81327CFEA}"/>
                    </a:ext>
                  </a:extLst>
                </p:cNvPr>
                <p:cNvSpPr/>
                <p:nvPr/>
              </p:nvSpPr>
              <p:spPr>
                <a:xfrm>
                  <a:off x="3715474" y="3866498"/>
                  <a:ext cx="417600" cy="7089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latin typeface="Yu Gothic UI" panose="020B0500000000000000" pitchFamily="34" charset="-128"/>
                    <a:ea typeface="Yu Gothic UI" panose="020B0500000000000000" pitchFamily="34" charset="-128"/>
                  </a:endParaRPr>
                </a:p>
              </p:txBody>
            </p:sp>
          </p:grpSp>
        </p:grpSp>
        <p:sp>
          <p:nvSpPr>
            <p:cNvPr id="26" name="正方形/長方形 25">
              <a:extLst>
                <a:ext uri="{FF2B5EF4-FFF2-40B4-BE49-F238E27FC236}">
                  <a16:creationId xmlns:a16="http://schemas.microsoft.com/office/drawing/2014/main" id="{FC2A2F6C-1C11-7F49-AA90-156760C23BCB}"/>
                </a:ext>
              </a:extLst>
            </p:cNvPr>
            <p:cNvSpPr/>
            <p:nvPr/>
          </p:nvSpPr>
          <p:spPr>
            <a:xfrm>
              <a:off x="6456159" y="3192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kumimoji="1" lang="en-US" altLang="ja-JP" sz="1600" b="1" dirty="0">
                  <a:solidFill>
                    <a:schemeClr val="tx1"/>
                  </a:solidFill>
                  <a:latin typeface="MS PGothic" panose="020B0600070205080204" pitchFamily="34" charset="-128"/>
                  <a:ea typeface="MS PGothic" panose="020B0600070205080204" pitchFamily="34" charset="-128"/>
                </a:rPr>
                <a:t>A</a:t>
              </a: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27" name="正方形/長方形 26">
              <a:extLst>
                <a:ext uri="{FF2B5EF4-FFF2-40B4-BE49-F238E27FC236}">
                  <a16:creationId xmlns:a16="http://schemas.microsoft.com/office/drawing/2014/main" id="{9F34B88B-C562-33EC-8C50-2FAC8472E2A2}"/>
                </a:ext>
              </a:extLst>
            </p:cNvPr>
            <p:cNvSpPr/>
            <p:nvPr/>
          </p:nvSpPr>
          <p:spPr>
            <a:xfrm>
              <a:off x="6456159" y="4128906"/>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kumimoji="1" lang="en-US" altLang="ja-JP" sz="1600" b="1" dirty="0">
                  <a:solidFill>
                    <a:schemeClr val="tx1"/>
                  </a:solidFill>
                  <a:latin typeface="MS PGothic" panose="020B0600070205080204" pitchFamily="34" charset="-128"/>
                  <a:ea typeface="MS PGothic" panose="020B0600070205080204" pitchFamily="34" charset="-128"/>
                </a:rPr>
                <a:t>B</a:t>
              </a:r>
              <a:endParaRPr kumimoji="1" lang="ja-JP" altLang="en-US" sz="1600" b="1">
                <a:solidFill>
                  <a:schemeClr val="tx1"/>
                </a:solidFill>
                <a:latin typeface="MS PGothic" panose="020B0600070205080204" pitchFamily="34" charset="-128"/>
                <a:ea typeface="MS PGothic" panose="020B0600070205080204" pitchFamily="34" charset="-128"/>
              </a:endParaRPr>
            </a:p>
          </p:txBody>
        </p:sp>
        <p:sp>
          <p:nvSpPr>
            <p:cNvPr id="28" name="正方形/長方形 27">
              <a:extLst>
                <a:ext uri="{FF2B5EF4-FFF2-40B4-BE49-F238E27FC236}">
                  <a16:creationId xmlns:a16="http://schemas.microsoft.com/office/drawing/2014/main" id="{698C9F95-F90F-02CE-9119-BDF0C5ACEA9E}"/>
                </a:ext>
              </a:extLst>
            </p:cNvPr>
            <p:cNvSpPr/>
            <p:nvPr/>
          </p:nvSpPr>
          <p:spPr>
            <a:xfrm>
              <a:off x="6456159" y="5064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lang="en-US" altLang="ja-JP" sz="1600" b="1" dirty="0">
                  <a:solidFill>
                    <a:schemeClr val="tx1"/>
                  </a:solidFill>
                  <a:latin typeface="MS PGothic" panose="020B0600070205080204" pitchFamily="34" charset="-128"/>
                  <a:ea typeface="MS PGothic" panose="020B0600070205080204" pitchFamily="34" charset="-128"/>
                </a:rPr>
                <a:t>C</a:t>
              </a:r>
              <a:endParaRPr kumimoji="1" lang="ja-JP" altLang="en-US" sz="1600" b="1">
                <a:solidFill>
                  <a:schemeClr val="tx1"/>
                </a:solidFill>
                <a:latin typeface="MS PGothic" panose="020B0600070205080204" pitchFamily="34" charset="-128"/>
                <a:ea typeface="MS PGothic" panose="020B0600070205080204" pitchFamily="34" charset="-128"/>
              </a:endParaRPr>
            </a:p>
          </p:txBody>
        </p:sp>
        <p:sp>
          <p:nvSpPr>
            <p:cNvPr id="29" name="正方形/長方形 28">
              <a:extLst>
                <a:ext uri="{FF2B5EF4-FFF2-40B4-BE49-F238E27FC236}">
                  <a16:creationId xmlns:a16="http://schemas.microsoft.com/office/drawing/2014/main" id="{EACB84EA-A311-583D-756A-0A609CA727DD}"/>
                </a:ext>
              </a:extLst>
            </p:cNvPr>
            <p:cNvSpPr/>
            <p:nvPr/>
          </p:nvSpPr>
          <p:spPr>
            <a:xfrm>
              <a:off x="7932159" y="3192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kumimoji="1" lang="en-US" altLang="ja-JP" sz="1600" b="1" dirty="0">
                  <a:solidFill>
                    <a:schemeClr val="tx1"/>
                  </a:solidFill>
                  <a:latin typeface="MS PGothic" panose="020B0600070205080204" pitchFamily="34" charset="-128"/>
                  <a:ea typeface="MS PGothic" panose="020B0600070205080204" pitchFamily="34" charset="-128"/>
                </a:rPr>
                <a:t>D</a:t>
              </a:r>
              <a:endParaRPr kumimoji="1" lang="ja-JP" altLang="en-US" sz="1600" b="1" dirty="0">
                <a:solidFill>
                  <a:schemeClr val="tx1"/>
                </a:solidFill>
                <a:latin typeface="MS PGothic" panose="020B0600070205080204" pitchFamily="34" charset="-128"/>
                <a:ea typeface="MS PGothic" panose="020B0600070205080204" pitchFamily="34" charset="-128"/>
              </a:endParaRPr>
            </a:p>
          </p:txBody>
        </p:sp>
        <p:sp>
          <p:nvSpPr>
            <p:cNvPr id="30" name="正方形/長方形 29">
              <a:extLst>
                <a:ext uri="{FF2B5EF4-FFF2-40B4-BE49-F238E27FC236}">
                  <a16:creationId xmlns:a16="http://schemas.microsoft.com/office/drawing/2014/main" id="{DF7CBCCC-1DFC-CA3F-FA24-8A38E2E54A5F}"/>
                </a:ext>
              </a:extLst>
            </p:cNvPr>
            <p:cNvSpPr/>
            <p:nvPr/>
          </p:nvSpPr>
          <p:spPr>
            <a:xfrm>
              <a:off x="7932159" y="4128906"/>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r>
                <a:rPr lang="en-US" altLang="ja-JP" sz="1600" b="1" dirty="0">
                  <a:solidFill>
                    <a:schemeClr val="tx1"/>
                  </a:solidFill>
                  <a:latin typeface="MS PGothic" panose="020B0600070205080204" pitchFamily="34" charset="-128"/>
                  <a:ea typeface="MS PGothic" panose="020B0600070205080204" pitchFamily="34" charset="-128"/>
                </a:rPr>
                <a:t>E</a:t>
              </a:r>
            </a:p>
          </p:txBody>
        </p:sp>
        <p:sp>
          <p:nvSpPr>
            <p:cNvPr id="31" name="正方形/長方形 30">
              <a:extLst>
                <a:ext uri="{FF2B5EF4-FFF2-40B4-BE49-F238E27FC236}">
                  <a16:creationId xmlns:a16="http://schemas.microsoft.com/office/drawing/2014/main" id="{6C5551C7-9EC5-7E8B-FECF-BEC670D1685B}"/>
                </a:ext>
              </a:extLst>
            </p:cNvPr>
            <p:cNvSpPr/>
            <p:nvPr/>
          </p:nvSpPr>
          <p:spPr>
            <a:xfrm>
              <a:off x="7932159" y="5064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r>
                <a:rPr lang="en-US" altLang="ja-JP" sz="1600" b="1" dirty="0">
                  <a:solidFill>
                    <a:schemeClr val="tx1"/>
                  </a:solidFill>
                  <a:latin typeface="MS PGothic" panose="020B0600070205080204" pitchFamily="34" charset="-128"/>
                  <a:ea typeface="MS PGothic" panose="020B0600070205080204" pitchFamily="34" charset="-128"/>
                </a:rPr>
                <a:t>F</a:t>
              </a:r>
            </a:p>
          </p:txBody>
        </p:sp>
        <p:sp>
          <p:nvSpPr>
            <p:cNvPr id="32" name="正方形/長方形 31">
              <a:extLst>
                <a:ext uri="{FF2B5EF4-FFF2-40B4-BE49-F238E27FC236}">
                  <a16:creationId xmlns:a16="http://schemas.microsoft.com/office/drawing/2014/main" id="{81BFEF07-941F-F930-EBE0-54D07EB66A5E}"/>
                </a:ext>
              </a:extLst>
            </p:cNvPr>
            <p:cNvSpPr/>
            <p:nvPr/>
          </p:nvSpPr>
          <p:spPr>
            <a:xfrm>
              <a:off x="9408159" y="3192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kumimoji="1" lang="en-US" altLang="ja-JP" sz="1600" b="1" dirty="0">
                  <a:solidFill>
                    <a:schemeClr val="tx1"/>
                  </a:solidFill>
                  <a:latin typeface="MS PGothic" panose="020B0600070205080204" pitchFamily="34" charset="-128"/>
                  <a:ea typeface="MS PGothic" panose="020B0600070205080204" pitchFamily="34" charset="-128"/>
                </a:rPr>
                <a:t>G</a:t>
              </a:r>
              <a:endParaRPr kumimoji="1" lang="ja-JP" altLang="en-US" sz="1600" b="1">
                <a:solidFill>
                  <a:schemeClr val="tx1"/>
                </a:solidFill>
                <a:latin typeface="MS PGothic" panose="020B0600070205080204" pitchFamily="34" charset="-128"/>
                <a:ea typeface="MS PGothic" panose="020B0600070205080204" pitchFamily="34" charset="-128"/>
              </a:endParaRPr>
            </a:p>
          </p:txBody>
        </p:sp>
        <p:sp>
          <p:nvSpPr>
            <p:cNvPr id="33" name="正方形/長方形 32">
              <a:extLst>
                <a:ext uri="{FF2B5EF4-FFF2-40B4-BE49-F238E27FC236}">
                  <a16:creationId xmlns:a16="http://schemas.microsoft.com/office/drawing/2014/main" id="{017DA421-72FA-8620-61DB-DA72D987E3DD}"/>
                </a:ext>
              </a:extLst>
            </p:cNvPr>
            <p:cNvSpPr/>
            <p:nvPr/>
          </p:nvSpPr>
          <p:spPr>
            <a:xfrm>
              <a:off x="9408159" y="4128906"/>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r>
                <a:rPr lang="en-US" altLang="ja-JP" sz="1600" b="1" dirty="0">
                  <a:solidFill>
                    <a:schemeClr val="tx1"/>
                  </a:solidFill>
                  <a:latin typeface="MS PGothic" panose="020B0600070205080204" pitchFamily="34" charset="-128"/>
                  <a:ea typeface="MS PGothic" panose="020B0600070205080204" pitchFamily="34" charset="-128"/>
                </a:rPr>
                <a:t>H</a:t>
              </a:r>
            </a:p>
          </p:txBody>
        </p:sp>
        <p:sp>
          <p:nvSpPr>
            <p:cNvPr id="34" name="正方形/長方形 33">
              <a:extLst>
                <a:ext uri="{FF2B5EF4-FFF2-40B4-BE49-F238E27FC236}">
                  <a16:creationId xmlns:a16="http://schemas.microsoft.com/office/drawing/2014/main" id="{F0458979-B516-A445-6163-DDCA72DF4C1A}"/>
                </a:ext>
              </a:extLst>
            </p:cNvPr>
            <p:cNvSpPr/>
            <p:nvPr/>
          </p:nvSpPr>
          <p:spPr>
            <a:xfrm>
              <a:off x="9408159" y="5064907"/>
              <a:ext cx="1368471" cy="828000"/>
            </a:xfrm>
            <a:prstGeom prst="rect">
              <a:avLst/>
            </a:prstGeom>
            <a:solidFill>
              <a:schemeClr val="accent4">
                <a:lumMod val="20000"/>
                <a:lumOff val="80000"/>
                <a:alpha val="63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latin typeface="MS PGothic" panose="020B0600070205080204" pitchFamily="34" charset="-128"/>
                  <a:ea typeface="MS PGothic" panose="020B0600070205080204" pitchFamily="34" charset="-128"/>
                </a:rPr>
                <a:t>ペアグループ</a:t>
              </a:r>
              <a:endParaRPr lang="en-US" altLang="ja-JP" sz="1600" b="1" dirty="0">
                <a:solidFill>
                  <a:schemeClr val="tx1"/>
                </a:solidFill>
                <a:latin typeface="MS PGothic" panose="020B0600070205080204" pitchFamily="34" charset="-128"/>
                <a:ea typeface="MS PGothic" panose="020B0600070205080204" pitchFamily="34" charset="-128"/>
              </a:endParaRPr>
            </a:p>
            <a:p>
              <a:pPr algn="ctr"/>
              <a:r>
                <a:rPr lang="en-US" altLang="ja-JP" sz="1600" b="1" dirty="0">
                  <a:solidFill>
                    <a:schemeClr val="tx1"/>
                  </a:solidFill>
                  <a:latin typeface="MS PGothic" panose="020B0600070205080204" pitchFamily="34" charset="-128"/>
                  <a:ea typeface="MS PGothic" panose="020B0600070205080204" pitchFamily="34" charset="-128"/>
                </a:rPr>
                <a:t>I</a:t>
              </a:r>
            </a:p>
          </p:txBody>
        </p:sp>
        <p:cxnSp>
          <p:nvCxnSpPr>
            <p:cNvPr id="35" name="直線コネクタ 34">
              <a:extLst>
                <a:ext uri="{FF2B5EF4-FFF2-40B4-BE49-F238E27FC236}">
                  <a16:creationId xmlns:a16="http://schemas.microsoft.com/office/drawing/2014/main" id="{77EE2A2C-CBFF-BFEE-5A4E-576F22A4B9D7}"/>
                </a:ext>
              </a:extLst>
            </p:cNvPr>
            <p:cNvCxnSpPr>
              <a:cxnSpLocks/>
            </p:cNvCxnSpPr>
            <p:nvPr/>
          </p:nvCxnSpPr>
          <p:spPr>
            <a:xfrm>
              <a:off x="6204000" y="247796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6" name="テキスト ボックス 35">
            <a:extLst>
              <a:ext uri="{FF2B5EF4-FFF2-40B4-BE49-F238E27FC236}">
                <a16:creationId xmlns:a16="http://schemas.microsoft.com/office/drawing/2014/main" id="{EC29736C-D731-FC7C-2710-7C117BDCC7B8}"/>
              </a:ext>
            </a:extLst>
          </p:cNvPr>
          <p:cNvSpPr txBox="1"/>
          <p:nvPr/>
        </p:nvSpPr>
        <p:spPr>
          <a:xfrm>
            <a:off x="1048393" y="2095464"/>
            <a:ext cx="3674204" cy="369332"/>
          </a:xfrm>
          <a:prstGeom prst="rect">
            <a:avLst/>
          </a:prstGeom>
          <a:noFill/>
        </p:spPr>
        <p:txBody>
          <a:bodyPr wrap="square">
            <a:spAutoFit/>
          </a:bodyPr>
          <a:lstStyle/>
          <a:p>
            <a:r>
              <a:rPr lang="ja-JP" altLang="en-US" b="1" dirty="0">
                <a:solidFill>
                  <a:prstClr val="black"/>
                </a:solidFill>
                <a:latin typeface="MS PGothic" panose="020B0600070205080204" pitchFamily="34" charset="-128"/>
                <a:ea typeface="MS PGothic" panose="020B0600070205080204" pitchFamily="34" charset="-128"/>
              </a:rPr>
              <a:t>●ビジネスプランシート</a:t>
            </a:r>
          </a:p>
        </p:txBody>
      </p:sp>
      <p:cxnSp>
        <p:nvCxnSpPr>
          <p:cNvPr id="37" name="直線コネクタ 36">
            <a:extLst>
              <a:ext uri="{FF2B5EF4-FFF2-40B4-BE49-F238E27FC236}">
                <a16:creationId xmlns:a16="http://schemas.microsoft.com/office/drawing/2014/main" id="{9D670192-8651-E7EA-F523-0F723C0A42BE}"/>
              </a:ext>
            </a:extLst>
          </p:cNvPr>
          <p:cNvCxnSpPr>
            <a:cxnSpLocks/>
          </p:cNvCxnSpPr>
          <p:nvPr/>
        </p:nvCxnSpPr>
        <p:spPr>
          <a:xfrm flipV="1">
            <a:off x="1048393" y="2477960"/>
            <a:ext cx="482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図 4" descr="カレンダー&#10;&#10;AI によって生成されたコンテンツは間違っている可能性があります。">
            <a:extLst>
              <a:ext uri="{FF2B5EF4-FFF2-40B4-BE49-F238E27FC236}">
                <a16:creationId xmlns:a16="http://schemas.microsoft.com/office/drawing/2014/main" id="{1E806703-28AE-9258-9486-C5A62372797E}"/>
              </a:ext>
            </a:extLst>
          </p:cNvPr>
          <p:cNvPicPr>
            <a:picLocks noChangeAspect="1"/>
          </p:cNvPicPr>
          <p:nvPr/>
        </p:nvPicPr>
        <p:blipFill>
          <a:blip r:embed="rId2"/>
          <a:stretch>
            <a:fillRect/>
          </a:stretch>
        </p:blipFill>
        <p:spPr>
          <a:xfrm>
            <a:off x="1048394" y="3192907"/>
            <a:ext cx="4824000" cy="2713501"/>
          </a:xfrm>
          <a:prstGeom prst="rect">
            <a:avLst/>
          </a:prstGeom>
          <a:ln>
            <a:solidFill>
              <a:schemeClr val="tx1"/>
            </a:solidFill>
          </a:ln>
        </p:spPr>
      </p:pic>
    </p:spTree>
    <p:extLst>
      <p:ext uri="{BB962C8B-B14F-4D97-AF65-F5344CB8AC3E}">
        <p14:creationId xmlns:p14="http://schemas.microsoft.com/office/powerpoint/2010/main" val="414053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5CDB1-7A4B-078A-5CE4-302DE536FF38}"/>
            </a:ext>
          </a:extLst>
        </p:cNvPr>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1F707902-37D6-AED9-98A0-7C04A081905E}"/>
              </a:ext>
            </a:extLst>
          </p:cNvPr>
          <p:cNvGrpSpPr/>
          <p:nvPr/>
        </p:nvGrpSpPr>
        <p:grpSpPr>
          <a:xfrm>
            <a:off x="3042888" y="1119672"/>
            <a:ext cx="2129353" cy="648000"/>
            <a:chOff x="3447535" y="814871"/>
            <a:chExt cx="2129353" cy="648000"/>
          </a:xfrm>
        </p:grpSpPr>
        <p:sp>
          <p:nvSpPr>
            <p:cNvPr id="11" name="四角形: 角を丸くする 10">
              <a:extLst>
                <a:ext uri="{FF2B5EF4-FFF2-40B4-BE49-F238E27FC236}">
                  <a16:creationId xmlns:a16="http://schemas.microsoft.com/office/drawing/2014/main" id="{341072CB-AF6A-1ECD-555E-9C84B80E8E67}"/>
                </a:ext>
              </a:extLst>
            </p:cNvPr>
            <p:cNvSpPr/>
            <p:nvPr/>
          </p:nvSpPr>
          <p:spPr>
            <a:xfrm>
              <a:off x="3447535" y="814871"/>
              <a:ext cx="2129353" cy="648000"/>
            </a:xfrm>
            <a:prstGeom prst="roundRect">
              <a:avLst>
                <a:gd name="adj" fmla="val 50000"/>
              </a:avLst>
            </a:prstGeom>
            <a:solidFill>
              <a:srgbClr val="E9452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lvl="1" algn="ctr"/>
              <a:r>
                <a:rPr lang="ja-JP" altLang="en-US" sz="2400" b="1" dirty="0">
                  <a:solidFill>
                    <a:schemeClr val="bg1"/>
                  </a:solidFill>
                  <a:latin typeface="MS PGothic" panose="020B0600070205080204" pitchFamily="34" charset="-128"/>
                  <a:ea typeface="MS PGothic" panose="020B0600070205080204" pitchFamily="34" charset="-128"/>
                </a:rPr>
                <a:t>目安</a:t>
              </a:r>
              <a:r>
                <a:rPr lang="en-US" altLang="ja-JP" sz="2400" b="1" dirty="0">
                  <a:solidFill>
                    <a:schemeClr val="bg1"/>
                  </a:solidFill>
                  <a:latin typeface="MS PGothic" panose="020B0600070205080204" pitchFamily="34" charset="-128"/>
                  <a:ea typeface="MS PGothic" panose="020B0600070205080204" pitchFamily="34" charset="-128"/>
                </a:rPr>
                <a:t>25</a:t>
              </a:r>
              <a:r>
                <a:rPr lang="ja-JP" altLang="en-US" sz="2400" b="1" dirty="0">
                  <a:solidFill>
                    <a:schemeClr val="bg1"/>
                  </a:solidFill>
                  <a:latin typeface="MS PGothic" panose="020B0600070205080204" pitchFamily="34" charset="-128"/>
                  <a:ea typeface="MS PGothic" panose="020B0600070205080204" pitchFamily="34" charset="-128"/>
                </a:rPr>
                <a:t>分</a:t>
              </a:r>
            </a:p>
          </p:txBody>
        </p:sp>
        <p:pic>
          <p:nvPicPr>
            <p:cNvPr id="13" name="グラフィックス 12" descr="砂時計: 終了 単色塗りつぶし">
              <a:extLst>
                <a:ext uri="{FF2B5EF4-FFF2-40B4-BE49-F238E27FC236}">
                  <a16:creationId xmlns:a16="http://schemas.microsoft.com/office/drawing/2014/main" id="{54DB7564-315D-BFA7-6869-C4A605E607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97941" y="870229"/>
              <a:ext cx="550798" cy="550798"/>
            </a:xfrm>
            <a:prstGeom prst="rect">
              <a:avLst/>
            </a:prstGeom>
          </p:spPr>
        </p:pic>
      </p:grpSp>
      <p:sp>
        <p:nvSpPr>
          <p:cNvPr id="21" name="正方形/長方形 20">
            <a:extLst>
              <a:ext uri="{FF2B5EF4-FFF2-40B4-BE49-F238E27FC236}">
                <a16:creationId xmlns:a16="http://schemas.microsoft.com/office/drawing/2014/main" id="{31B4B265-46C2-AB22-218D-D67D5BEBC8DF}"/>
              </a:ext>
            </a:extLst>
          </p:cNvPr>
          <p:cNvSpPr/>
          <p:nvPr/>
        </p:nvSpPr>
        <p:spPr>
          <a:xfrm>
            <a:off x="550983" y="2247192"/>
            <a:ext cx="11078310" cy="2376000"/>
          </a:xfrm>
          <a:prstGeom prst="rect">
            <a:avLst/>
          </a:prstGeom>
          <a:solidFill>
            <a:schemeClr val="bg1"/>
          </a:solidFill>
          <a:ln>
            <a:solidFill>
              <a:schemeClr val="tx1"/>
            </a:solidFill>
          </a:ln>
          <a:effectLst>
            <a:outerShdw dist="241300" dir="2700000" algn="tl"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j-cs"/>
              </a:rPr>
              <a:t>ビジネスプランを発表する</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5B980E38-A9E2-14EF-943C-2F2E10F63AD8}"/>
              </a:ext>
            </a:extLst>
          </p:cNvPr>
          <p:cNvGrpSpPr/>
          <p:nvPr/>
        </p:nvGrpSpPr>
        <p:grpSpPr>
          <a:xfrm>
            <a:off x="609602" y="1119672"/>
            <a:ext cx="2304000" cy="648000"/>
            <a:chOff x="1031630" y="1201733"/>
            <a:chExt cx="2304000" cy="648000"/>
          </a:xfrm>
        </p:grpSpPr>
        <p:sp>
          <p:nvSpPr>
            <p:cNvPr id="16" name="四角形: 角を丸くする 15">
              <a:extLst>
                <a:ext uri="{FF2B5EF4-FFF2-40B4-BE49-F238E27FC236}">
                  <a16:creationId xmlns:a16="http://schemas.microsoft.com/office/drawing/2014/main" id="{ADCD5785-9081-D57B-EC9A-C8B02554BA07}"/>
                </a:ext>
              </a:extLst>
            </p:cNvPr>
            <p:cNvSpPr/>
            <p:nvPr/>
          </p:nvSpPr>
          <p:spPr>
            <a:xfrm>
              <a:off x="1031630" y="1201733"/>
              <a:ext cx="2304000" cy="648000"/>
            </a:xfrm>
            <a:prstGeom prst="roundRect">
              <a:avLst>
                <a:gd name="adj" fmla="val 50000"/>
              </a:avLst>
            </a:prstGeom>
            <a:solidFill>
              <a:schemeClr val="tx1">
                <a:lumMod val="75000"/>
                <a:lumOff val="2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bIns="72000" rtlCol="0" anchor="ctr"/>
            <a:lstStyle/>
            <a:p>
              <a:pPr marL="549275" lvl="1" algn="ctr"/>
              <a:r>
                <a:rPr lang="ja-JP" altLang="en-US" sz="2400" b="1" dirty="0">
                  <a:solidFill>
                    <a:schemeClr val="bg1"/>
                  </a:solidFill>
                  <a:latin typeface="MS PGothic" panose="020B0600070205080204" pitchFamily="34" charset="-128"/>
                  <a:ea typeface="MS PGothic" panose="020B0600070205080204" pitchFamily="34" charset="-128"/>
                </a:rPr>
                <a:t>ワーク </a:t>
              </a:r>
              <a:r>
                <a:rPr lang="en-US" altLang="ja-JP" sz="2400" b="1" dirty="0">
                  <a:solidFill>
                    <a:schemeClr val="bg1"/>
                  </a:solidFill>
                  <a:latin typeface="MS PGothic" panose="020B0600070205080204" pitchFamily="34" charset="-128"/>
                  <a:ea typeface="MS PGothic" panose="020B0600070205080204" pitchFamily="34" charset="-128"/>
                </a:rPr>
                <a:t>[1]</a:t>
              </a:r>
            </a:p>
          </p:txBody>
        </p:sp>
        <p:pic>
          <p:nvPicPr>
            <p:cNvPr id="3" name="グラフィックス 2" descr="鉛筆 単色塗りつぶし">
              <a:extLst>
                <a:ext uri="{FF2B5EF4-FFF2-40B4-BE49-F238E27FC236}">
                  <a16:creationId xmlns:a16="http://schemas.microsoft.com/office/drawing/2014/main" id="{B974A6FD-3B05-DDB5-C2BC-0BEF2158C8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477" y="1257090"/>
              <a:ext cx="533213" cy="533213"/>
            </a:xfrm>
            <a:prstGeom prst="rect">
              <a:avLst/>
            </a:prstGeom>
          </p:spPr>
        </p:pic>
      </p:grpSp>
    </p:spTree>
    <p:extLst>
      <p:ext uri="{BB962C8B-B14F-4D97-AF65-F5344CB8AC3E}">
        <p14:creationId xmlns:p14="http://schemas.microsoft.com/office/powerpoint/2010/main" val="227559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8F58-6D5F-F7F9-CC5D-9A9FEC2F76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C4DFB2-8A90-A9E6-B358-6FC9A82A0F15}"/>
              </a:ext>
            </a:extLst>
          </p:cNvPr>
          <p:cNvSpPr>
            <a:spLocks noGrp="1"/>
          </p:cNvSpPr>
          <p:nvPr>
            <p:ph type="title"/>
          </p:nvPr>
        </p:nvSpPr>
        <p:spPr/>
        <p:txBody>
          <a:bodyPr/>
          <a:lstStyle/>
          <a:p>
            <a:r>
              <a:rPr lang="ja-JP" altLang="en-US" dirty="0">
                <a:latin typeface="MS PGothic" panose="020B0600070205080204" pitchFamily="34" charset="-128"/>
                <a:ea typeface="MS PGothic" panose="020B0600070205080204" pitchFamily="34" charset="-128"/>
              </a:rPr>
              <a:t>ワーク </a:t>
            </a:r>
            <a:r>
              <a:rPr lang="en-US" altLang="ja-JP" dirty="0">
                <a:latin typeface="MS PGothic" panose="020B0600070205080204" pitchFamily="34" charset="-128"/>
                <a:ea typeface="MS PGothic" panose="020B0600070205080204" pitchFamily="34" charset="-128"/>
              </a:rPr>
              <a:t>[1] </a:t>
            </a:r>
            <a:r>
              <a:rPr lang="ja-JP" altLang="en-US">
                <a:latin typeface="MS PGothic" panose="020B0600070205080204" pitchFamily="34" charset="-128"/>
                <a:ea typeface="MS PGothic" panose="020B0600070205080204" pitchFamily="34" charset="-128"/>
              </a:rPr>
              <a:t>ビジネスプラン</a:t>
            </a:r>
            <a:r>
              <a:rPr lang="ja-JP" altLang="en-US" dirty="0">
                <a:latin typeface="MS PGothic" panose="020B0600070205080204" pitchFamily="34" charset="-128"/>
                <a:ea typeface="MS PGothic" panose="020B0600070205080204" pitchFamily="34" charset="-128"/>
              </a:rPr>
              <a:t>を</a:t>
            </a:r>
            <a:r>
              <a:rPr lang="ja-JP" altLang="en-US">
                <a:latin typeface="MS PGothic" panose="020B0600070205080204" pitchFamily="34" charset="-128"/>
                <a:ea typeface="MS PGothic" panose="020B0600070205080204" pitchFamily="34" charset="-128"/>
              </a:rPr>
              <a:t>発表する</a:t>
            </a:r>
            <a:r>
              <a:rPr lang="en-US" altLang="ja-JP"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a:t>
            </a:r>
            <a:r>
              <a:rPr lang="en-US" altLang="ja-JP" dirty="0">
                <a:latin typeface="MS PGothic" panose="020B0600070205080204" pitchFamily="34" charset="-128"/>
                <a:ea typeface="MS PGothic" panose="020B0600070205080204" pitchFamily="34" charset="-128"/>
              </a:rPr>
              <a:t>25</a:t>
            </a:r>
            <a:r>
              <a:rPr lang="ja-JP" altLang="en-US" dirty="0">
                <a:latin typeface="MS PGothic" panose="020B0600070205080204" pitchFamily="34" charset="-128"/>
                <a:ea typeface="MS PGothic" panose="020B0600070205080204" pitchFamily="34" charset="-128"/>
              </a:rPr>
              <a:t>分）</a:t>
            </a:r>
            <a:endParaRPr kumimoji="1" lang="ja-JP" altLang="en-US" dirty="0"/>
          </a:p>
        </p:txBody>
      </p:sp>
      <p:sp>
        <p:nvSpPr>
          <p:cNvPr id="4" name="角丸四角形 3">
            <a:extLst>
              <a:ext uri="{FF2B5EF4-FFF2-40B4-BE49-F238E27FC236}">
                <a16:creationId xmlns:a16="http://schemas.microsoft.com/office/drawing/2014/main" id="{4AFB33A0-DBA2-DC34-0281-19E8D908115B}"/>
              </a:ext>
            </a:extLst>
          </p:cNvPr>
          <p:cNvSpPr/>
          <p:nvPr/>
        </p:nvSpPr>
        <p:spPr>
          <a:xfrm>
            <a:off x="1031631" y="1439917"/>
            <a:ext cx="10128738" cy="3245550"/>
          </a:xfrm>
          <a:prstGeom prst="roundRect">
            <a:avLst>
              <a:gd name="adj" fmla="val 8468"/>
            </a:avLst>
          </a:prstGeom>
          <a:solidFill>
            <a:schemeClr val="bg1"/>
          </a:solidFill>
          <a:ln w="3810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defRPr/>
            </a:pP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1</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チームあたり</a:t>
            </a: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3</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a:t>
            </a:r>
            <a:r>
              <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5</a:t>
            </a: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分間で発表を行います。</a:t>
            </a:r>
          </a:p>
          <a:p>
            <a:pPr marL="0" marR="0" lvl="0" indent="0" algn="l" defTabSz="914400" rtl="0" eaLnBrk="1" fontAlgn="auto" latinLnBrk="0" hangingPunct="1">
              <a:lnSpc>
                <a:spcPts val="3200"/>
              </a:lnSpc>
              <a:spcBef>
                <a:spcPts val="0"/>
              </a:spcBef>
              <a:spcAft>
                <a:spcPts val="120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MS PGothic" panose="020B0600070205080204" pitchFamily="34" charset="-128"/>
                <a:ea typeface="MS PGothic" panose="020B0600070205080204" pitchFamily="34" charset="-128"/>
                <a:cs typeface="+mn-cs"/>
              </a:rPr>
              <a:t>発表</a:t>
            </a:r>
            <a:r>
              <a:rPr kumimoji="1" lang="ja-JP" altLang="en-US"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を聞くチームは以下のポイントを意識してメモを取りましょう。</a:t>
            </a:r>
            <a:endParaRPr kumimoji="1" lang="en-US" altLang="ja-JP" sz="2800" b="1"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発表チームの商品・サービス</a:t>
            </a:r>
            <a:endParaRPr kumimoji="1" lang="en-US" altLang="ja-JP"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発表チームの良かった点</a:t>
            </a:r>
            <a:endParaRPr kumimoji="1" lang="en-US" altLang="ja-JP"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ts val="3200"/>
              </a:lnSpc>
              <a:spcBef>
                <a:spcPts val="0"/>
              </a:spcBef>
              <a:spcAft>
                <a:spcPts val="1200"/>
              </a:spcAft>
              <a:buClrTx/>
              <a:buSzTx/>
              <a:buFontTx/>
              <a:buNone/>
              <a:tabLst/>
              <a:defRPr/>
            </a:pPr>
            <a:r>
              <a:rPr kumimoji="1" lang="ja-JP" altLang="en-US"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rPr>
              <a:t>・ 改善点やその他のアイデア</a:t>
            </a:r>
            <a:endParaRPr kumimoji="1" lang="en-US" altLang="ja-JP" sz="2400" b="0" i="0" u="none" strike="noStrike" kern="1200" cap="none" spc="0" normalizeH="0" baseline="0" noProof="0" dirty="0">
              <a:ln>
                <a:noFill/>
              </a:ln>
              <a:solidFill>
                <a:srgbClr val="E94520"/>
              </a:solidFill>
              <a:effectLst/>
              <a:uLnTx/>
              <a:uFillTx/>
              <a:latin typeface="MS PGothic" panose="020B0600070205080204" pitchFamily="34" charset="-128"/>
              <a:ea typeface="MS PGothic" panose="020B0600070205080204" pitchFamily="34" charset="-128"/>
              <a:cs typeface="+mn-cs"/>
            </a:endParaRPr>
          </a:p>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S PGothic" panose="020B0600070205080204" pitchFamily="34" charset="-128"/>
                <a:ea typeface="MS PGothic" panose="020B0600070205080204" pitchFamily="34" charset="-128"/>
                <a:cs typeface="+mn-cs"/>
              </a:rPr>
              <a:t>発表が終わったら、メモを使ってお互いにレビューしましょう。</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ランプ, 光 が含まれている画像&#10;&#10;自動的に生成された説明">
            <a:extLst>
              <a:ext uri="{FF2B5EF4-FFF2-40B4-BE49-F238E27FC236}">
                <a16:creationId xmlns:a16="http://schemas.microsoft.com/office/drawing/2014/main" id="{E3FD3D86-F096-DF0A-4E14-0DAF6C9A13F1}"/>
              </a:ext>
            </a:extLst>
          </p:cNvPr>
          <p:cNvPicPr>
            <a:picLocks noChangeAspect="1"/>
          </p:cNvPicPr>
          <p:nvPr/>
        </p:nvPicPr>
        <p:blipFill>
          <a:blip r:embed="rId3"/>
          <a:srcRect l="30676" t="29565" r="30290" b="26184"/>
          <a:stretch/>
        </p:blipFill>
        <p:spPr>
          <a:xfrm>
            <a:off x="9301983" y="3432258"/>
            <a:ext cx="2457865" cy="2786390"/>
          </a:xfrm>
          <a:prstGeom prst="rect">
            <a:avLst/>
          </a:prstGeom>
        </p:spPr>
      </p:pic>
      <p:sp>
        <p:nvSpPr>
          <p:cNvPr id="6" name="テキスト ボックス 5">
            <a:extLst>
              <a:ext uri="{FF2B5EF4-FFF2-40B4-BE49-F238E27FC236}">
                <a16:creationId xmlns:a16="http://schemas.microsoft.com/office/drawing/2014/main" id="{80AE7936-F7CA-6F8F-75E4-464698C4D02C}"/>
              </a:ext>
            </a:extLst>
          </p:cNvPr>
          <p:cNvSpPr txBox="1"/>
          <p:nvPr/>
        </p:nvSpPr>
        <p:spPr>
          <a:xfrm>
            <a:off x="1031631" y="5024204"/>
            <a:ext cx="8399546" cy="584775"/>
          </a:xfrm>
          <a:prstGeom prst="rect">
            <a:avLst/>
          </a:prstGeom>
          <a:noFill/>
        </p:spPr>
        <p:txBody>
          <a:bodyPr wrap="square" rtlCol="0">
            <a:spAutoFit/>
          </a:bodyPr>
          <a:lstStyle/>
          <a:p>
            <a:r>
              <a:rPr lang="en-US" altLang="ja-JP" sz="1600" dirty="0">
                <a:latin typeface="MS PGothic" panose="020B0600070205080204" pitchFamily="34" charset="-128"/>
                <a:ea typeface="MS PGothic" panose="020B0600070205080204" pitchFamily="34" charset="-128"/>
              </a:rPr>
              <a:t>※</a:t>
            </a:r>
            <a:r>
              <a:rPr lang="ja-JP" altLang="en-US" sz="1600">
                <a:latin typeface="MS PGothic" panose="020B0600070205080204" pitchFamily="34" charset="-128"/>
                <a:ea typeface="MS PGothic" panose="020B0600070205080204" pitchFamily="34" charset="-128"/>
              </a:rPr>
              <a:t>個人で取り組んだ場合は個人で発表してください。</a:t>
            </a:r>
            <a:endParaRPr lang="en-US" altLang="ja-JP" sz="1600" dirty="0">
              <a:latin typeface="MS PGothic" panose="020B0600070205080204" pitchFamily="34" charset="-128"/>
              <a:ea typeface="MS PGothic" panose="020B0600070205080204" pitchFamily="34" charset="-128"/>
            </a:endParaRPr>
          </a:p>
          <a:p>
            <a:r>
              <a:rPr lang="en-US" altLang="ja-JP" sz="1600" dirty="0">
                <a:latin typeface="MS PGothic" panose="020B0600070205080204" pitchFamily="34" charset="-128"/>
                <a:ea typeface="MS PGothic" panose="020B0600070205080204" pitchFamily="34" charset="-128"/>
              </a:rPr>
              <a:t>※</a:t>
            </a:r>
            <a:r>
              <a:rPr lang="ja-JP" altLang="en-US" sz="1600" dirty="0">
                <a:latin typeface="MS PGothic" panose="020B0600070205080204" pitchFamily="34" charset="-128"/>
                <a:ea typeface="MS PGothic" panose="020B0600070205080204" pitchFamily="34" charset="-128"/>
              </a:rPr>
              <a:t>レビューの時間が取れない場合は</a:t>
            </a:r>
            <a:r>
              <a:rPr lang="ja-JP" altLang="en-US" sz="1600">
                <a:latin typeface="MS PGothic" panose="020B0600070205080204" pitchFamily="34" charset="-128"/>
                <a:ea typeface="MS PGothic" panose="020B0600070205080204" pitchFamily="34" charset="-128"/>
              </a:rPr>
              <a:t>、ワークシート</a:t>
            </a:r>
            <a:r>
              <a:rPr lang="pt-PT" altLang="ja-JP" sz="1600" dirty="0">
                <a:latin typeface="MS PGothic" panose="020B0600070205080204" pitchFamily="34" charset="-128"/>
                <a:ea typeface="MS PGothic" panose="020B0600070205080204" pitchFamily="34" charset="-128"/>
              </a:rPr>
              <a:t>BC05-①-1</a:t>
            </a:r>
            <a:r>
              <a:rPr lang="ja-JP" altLang="en-US" sz="1600">
                <a:latin typeface="MS PGothic" panose="020B0600070205080204" pitchFamily="34" charset="-128"/>
                <a:ea typeface="MS PGothic" panose="020B0600070205080204" pitchFamily="34" charset="-128"/>
              </a:rPr>
              <a:t>を</a:t>
            </a:r>
            <a:r>
              <a:rPr lang="ja-JP" altLang="en-US" sz="1600" dirty="0">
                <a:latin typeface="MS PGothic" panose="020B0600070205080204" pitchFamily="34" charset="-128"/>
                <a:ea typeface="MS PGothic" panose="020B0600070205080204" pitchFamily="34" charset="-128"/>
              </a:rPr>
              <a:t>交換して</a:t>
            </a:r>
            <a:r>
              <a:rPr lang="ja-JP" altLang="en-US" sz="1600">
                <a:latin typeface="MS PGothic" panose="020B0600070205080204" pitchFamily="34" charset="-128"/>
                <a:ea typeface="MS PGothic" panose="020B0600070205080204" pitchFamily="34" charset="-128"/>
              </a:rPr>
              <a:t>ください。</a:t>
            </a:r>
            <a:endParaRPr lang="en-US" altLang="ja-JP" sz="16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22546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B950-1265-35C2-DC01-475F712566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44189B-0108-DF26-CCF3-5730DBBEA2DF}"/>
              </a:ext>
            </a:extLst>
          </p:cNvPr>
          <p:cNvSpPr>
            <a:spLocks noGrp="1"/>
          </p:cNvSpPr>
          <p:nvPr>
            <p:ph type="title"/>
          </p:nvPr>
        </p:nvSpPr>
        <p:spPr/>
        <p:txBody>
          <a:bodyPr/>
          <a:lstStyle/>
          <a:p>
            <a:r>
              <a:rPr lang="ja-JP" altLang="en-US" dirty="0">
                <a:solidFill>
                  <a:prstClr val="white"/>
                </a:solidFill>
                <a:latin typeface="MS PGothic" panose="020B0600070205080204" pitchFamily="34" charset="-128"/>
                <a:ea typeface="MS PGothic" panose="020B0600070205080204" pitchFamily="34" charset="-128"/>
              </a:rPr>
              <a:t>ワーク </a:t>
            </a:r>
            <a:r>
              <a:rPr lang="en-US" altLang="ja-JP" dirty="0">
                <a:solidFill>
                  <a:prstClr val="white"/>
                </a:solidFill>
                <a:latin typeface="MS PGothic" panose="020B0600070205080204" pitchFamily="34" charset="-128"/>
                <a:ea typeface="MS PGothic" panose="020B0600070205080204" pitchFamily="34" charset="-128"/>
              </a:rPr>
              <a:t>[1] </a:t>
            </a:r>
            <a:r>
              <a:rPr lang="ja-JP" altLang="en-US">
                <a:solidFill>
                  <a:prstClr val="white"/>
                </a:solidFill>
                <a:latin typeface="MS PGothic" panose="020B0600070205080204" pitchFamily="34" charset="-128"/>
                <a:ea typeface="MS PGothic" panose="020B0600070205080204" pitchFamily="34" charset="-128"/>
              </a:rPr>
              <a:t>ビジネスプラン</a:t>
            </a:r>
            <a:r>
              <a:rPr lang="ja-JP" altLang="en-US" dirty="0">
                <a:solidFill>
                  <a:prstClr val="white"/>
                </a:solidFill>
                <a:latin typeface="MS PGothic" panose="020B0600070205080204" pitchFamily="34" charset="-128"/>
                <a:ea typeface="MS PGothic" panose="020B0600070205080204" pitchFamily="34" charset="-128"/>
              </a:rPr>
              <a:t>を</a:t>
            </a:r>
            <a:r>
              <a:rPr lang="ja-JP" altLang="en-US">
                <a:solidFill>
                  <a:prstClr val="white"/>
                </a:solidFill>
                <a:latin typeface="MS PGothic" panose="020B0600070205080204" pitchFamily="34" charset="-128"/>
                <a:ea typeface="MS PGothic" panose="020B0600070205080204" pitchFamily="34" charset="-128"/>
              </a:rPr>
              <a:t>発表する</a:t>
            </a:r>
            <a:r>
              <a:rPr lang="en-US" altLang="ja-JP" dirty="0">
                <a:solidFill>
                  <a:prstClr val="white"/>
                </a:solidFill>
                <a:latin typeface="MS PGothic" panose="020B0600070205080204" pitchFamily="34" charset="-128"/>
                <a:ea typeface="MS PGothic" panose="020B0600070205080204" pitchFamily="34" charset="-128"/>
              </a:rPr>
              <a:t> </a:t>
            </a:r>
            <a:r>
              <a:rPr lang="ja-JP" altLang="en-US">
                <a:solidFill>
                  <a:prstClr val="white"/>
                </a:solidFill>
                <a:latin typeface="MS PGothic" panose="020B0600070205080204" pitchFamily="34" charset="-128"/>
                <a:ea typeface="MS PGothic" panose="020B0600070205080204" pitchFamily="34" charset="-128"/>
              </a:rPr>
              <a:t>（</a:t>
            </a:r>
            <a:r>
              <a:rPr lang="en-US" altLang="ja-JP" dirty="0">
                <a:solidFill>
                  <a:prstClr val="white"/>
                </a:solidFill>
                <a:latin typeface="MS PGothic" panose="020B0600070205080204" pitchFamily="34" charset="-128"/>
                <a:ea typeface="MS PGothic" panose="020B0600070205080204" pitchFamily="34" charset="-128"/>
              </a:rPr>
              <a:t>25</a:t>
            </a:r>
            <a:r>
              <a:rPr lang="ja-JP" altLang="en-US" dirty="0">
                <a:solidFill>
                  <a:prstClr val="white"/>
                </a:solidFill>
                <a:latin typeface="MS PGothic" panose="020B0600070205080204" pitchFamily="34" charset="-128"/>
                <a:ea typeface="MS PGothic" panose="020B0600070205080204" pitchFamily="34" charset="-128"/>
              </a:rPr>
              <a:t>分）</a:t>
            </a:r>
            <a:endParaRPr kumimoji="1" lang="ja-JP" altLang="en-US" dirty="0"/>
          </a:p>
        </p:txBody>
      </p:sp>
      <p:sp>
        <p:nvSpPr>
          <p:cNvPr id="8" name="テキスト ボックス 7">
            <a:extLst>
              <a:ext uri="{FF2B5EF4-FFF2-40B4-BE49-F238E27FC236}">
                <a16:creationId xmlns:a16="http://schemas.microsoft.com/office/drawing/2014/main" id="{D065C53D-055A-D7A3-6E11-0C883A4EF129}"/>
              </a:ext>
            </a:extLst>
          </p:cNvPr>
          <p:cNvSpPr txBox="1"/>
          <p:nvPr/>
        </p:nvSpPr>
        <p:spPr>
          <a:xfrm>
            <a:off x="10761784" y="457575"/>
            <a:ext cx="945992" cy="381000"/>
          </a:xfrm>
          <a:prstGeom prst="rect">
            <a:avLst/>
          </a:prstGeom>
          <a:solidFill>
            <a:schemeClr val="bg1"/>
          </a:solidFill>
          <a:ln w="28575">
            <a:noFill/>
          </a:ln>
        </p:spPr>
        <p:txBody>
          <a:bodyPr wrap="square" anchor="ctr" anchorCtr="0">
            <a:noAutofit/>
          </a:bodyPr>
          <a:lstStyle/>
          <a:p>
            <a:pPr algn="ctr"/>
            <a:r>
              <a:rPr kumimoji="1" lang="ja-JP" altLang="en-US" sz="1600" b="1" dirty="0">
                <a:solidFill>
                  <a:schemeClr val="tx1"/>
                </a:solidFill>
                <a:latin typeface="MS PGothic" panose="020B0600070205080204" pitchFamily="34" charset="-128"/>
                <a:ea typeface="MS PGothic" panose="020B0600070205080204" pitchFamily="34" charset="-128"/>
              </a:rPr>
              <a:t>例</a:t>
            </a:r>
          </a:p>
        </p:txBody>
      </p:sp>
      <p:grpSp>
        <p:nvGrpSpPr>
          <p:cNvPr id="3" name="グループ化 2">
            <a:extLst>
              <a:ext uri="{FF2B5EF4-FFF2-40B4-BE49-F238E27FC236}">
                <a16:creationId xmlns:a16="http://schemas.microsoft.com/office/drawing/2014/main" id="{6ED7DA19-C226-2F09-CB65-CB2A1F6A1492}"/>
              </a:ext>
            </a:extLst>
          </p:cNvPr>
          <p:cNvGrpSpPr/>
          <p:nvPr/>
        </p:nvGrpSpPr>
        <p:grpSpPr>
          <a:xfrm>
            <a:off x="838200" y="1283538"/>
            <a:ext cx="10512425" cy="4630692"/>
            <a:chOff x="838200" y="1283538"/>
            <a:chExt cx="10512425" cy="4630692"/>
          </a:xfrm>
        </p:grpSpPr>
        <p:sp>
          <p:nvSpPr>
            <p:cNvPr id="5" name="正方形/長方形 4">
              <a:extLst>
                <a:ext uri="{FF2B5EF4-FFF2-40B4-BE49-F238E27FC236}">
                  <a16:creationId xmlns:a16="http://schemas.microsoft.com/office/drawing/2014/main" id="{B440C9E4-BF3B-7C86-EE3D-323935D3F0A8}"/>
                </a:ext>
              </a:extLst>
            </p:cNvPr>
            <p:cNvSpPr/>
            <p:nvPr/>
          </p:nvSpPr>
          <p:spPr>
            <a:xfrm>
              <a:off x="2105324" y="1283538"/>
              <a:ext cx="9245301" cy="360000"/>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進行</a:t>
              </a:r>
            </a:p>
          </p:txBody>
        </p:sp>
        <p:sp>
          <p:nvSpPr>
            <p:cNvPr id="6" name="正方形/長方形 5">
              <a:extLst>
                <a:ext uri="{FF2B5EF4-FFF2-40B4-BE49-F238E27FC236}">
                  <a16:creationId xmlns:a16="http://schemas.microsoft.com/office/drawing/2014/main" id="{B437192D-BEBB-2181-FEC3-C6A62F93E857}"/>
                </a:ext>
              </a:extLst>
            </p:cNvPr>
            <p:cNvSpPr/>
            <p:nvPr/>
          </p:nvSpPr>
          <p:spPr>
            <a:xfrm>
              <a:off x="838200" y="1283538"/>
              <a:ext cx="1150377" cy="360000"/>
            </a:xfrm>
            <a:prstGeom prst="rect">
              <a:avLst/>
            </a:prstGeom>
            <a:solidFill>
              <a:schemeClr val="tx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時間</a:t>
              </a:r>
              <a:endParaRPr kumimoji="1" lang="ja-JP" altLang="en-US" b="1" dirty="0"/>
            </a:p>
          </p:txBody>
        </p:sp>
        <p:sp>
          <p:nvSpPr>
            <p:cNvPr id="7" name="正方形/長方形 6">
              <a:extLst>
                <a:ext uri="{FF2B5EF4-FFF2-40B4-BE49-F238E27FC236}">
                  <a16:creationId xmlns:a16="http://schemas.microsoft.com/office/drawing/2014/main" id="{55697070-10A4-71D5-B3CE-5C26D605929D}"/>
                </a:ext>
              </a:extLst>
            </p:cNvPr>
            <p:cNvSpPr/>
            <p:nvPr/>
          </p:nvSpPr>
          <p:spPr>
            <a:xfrm>
              <a:off x="2105324" y="1761855"/>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① </a:t>
              </a:r>
              <a:r>
                <a:rPr kumimoji="1" lang="en-US" altLang="ja-JP" b="1" dirty="0">
                  <a:solidFill>
                    <a:schemeClr val="tx1"/>
                  </a:solidFill>
                  <a:latin typeface="+mn-ea"/>
                </a:rPr>
                <a:t>2</a:t>
              </a:r>
              <a:r>
                <a:rPr kumimoji="1" lang="ja-JP" altLang="en-US" b="1" dirty="0">
                  <a:solidFill>
                    <a:schemeClr val="tx1"/>
                  </a:solidFill>
                  <a:latin typeface="+mn-ea"/>
                </a:rPr>
                <a:t>チーム</a:t>
              </a:r>
              <a:r>
                <a:rPr kumimoji="1" lang="en-US" altLang="ja-JP" b="1" dirty="0">
                  <a:solidFill>
                    <a:schemeClr val="tx1"/>
                  </a:solidFill>
                  <a:latin typeface="+mn-ea"/>
                </a:rPr>
                <a:t>1</a:t>
              </a:r>
              <a:r>
                <a:rPr kumimoji="1" lang="ja-JP" altLang="en-US" b="1">
                  <a:solidFill>
                    <a:schemeClr val="tx1"/>
                  </a:solidFill>
                  <a:latin typeface="+mn-ea"/>
                </a:rPr>
                <a:t>組のペアグループ</a:t>
              </a:r>
              <a:r>
                <a:rPr kumimoji="1" lang="ja-JP" altLang="en-US" b="1" dirty="0">
                  <a:solidFill>
                    <a:schemeClr val="tx1"/>
                  </a:solidFill>
                  <a:latin typeface="+mn-ea"/>
                </a:rPr>
                <a:t>を作ります。</a:t>
              </a:r>
            </a:p>
          </p:txBody>
        </p:sp>
        <p:sp>
          <p:nvSpPr>
            <p:cNvPr id="9" name="正方形/長方形 8">
              <a:extLst>
                <a:ext uri="{FF2B5EF4-FFF2-40B4-BE49-F238E27FC236}">
                  <a16:creationId xmlns:a16="http://schemas.microsoft.com/office/drawing/2014/main" id="{36DD1501-72C2-097B-AD7B-B08FB4EA7CBF}"/>
                </a:ext>
              </a:extLst>
            </p:cNvPr>
            <p:cNvSpPr/>
            <p:nvPr/>
          </p:nvSpPr>
          <p:spPr>
            <a:xfrm>
              <a:off x="838200" y="1761855"/>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3</a:t>
              </a:r>
              <a:r>
                <a:rPr kumimoji="1" lang="ja-JP" altLang="en-US" b="1">
                  <a:solidFill>
                    <a:schemeClr val="tx1"/>
                  </a:solidFill>
                  <a:latin typeface="+mn-ea"/>
                </a:rPr>
                <a:t>分</a:t>
              </a:r>
              <a:endParaRPr kumimoji="1" lang="ja-JP" altLang="en-US" b="1" dirty="0">
                <a:solidFill>
                  <a:schemeClr val="tx1"/>
                </a:solidFill>
                <a:latin typeface="+mn-ea"/>
              </a:endParaRPr>
            </a:p>
          </p:txBody>
        </p:sp>
        <p:sp>
          <p:nvSpPr>
            <p:cNvPr id="15" name="正方形/長方形 14">
              <a:extLst>
                <a:ext uri="{FF2B5EF4-FFF2-40B4-BE49-F238E27FC236}">
                  <a16:creationId xmlns:a16="http://schemas.microsoft.com/office/drawing/2014/main" id="{0C093266-0C14-173C-D4BF-64EBFF1CE82E}"/>
                </a:ext>
              </a:extLst>
            </p:cNvPr>
            <p:cNvSpPr/>
            <p:nvPr/>
          </p:nvSpPr>
          <p:spPr>
            <a:xfrm>
              <a:off x="2105324" y="2462730"/>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② 前半、後半の発表の順番を決めます。発表は</a:t>
              </a:r>
              <a:r>
                <a:rPr kumimoji="1" lang="en-US" altLang="ja-JP" b="1" dirty="0">
                  <a:solidFill>
                    <a:schemeClr val="tx1"/>
                  </a:solidFill>
                  <a:latin typeface="+mn-ea"/>
                </a:rPr>
                <a:t>1</a:t>
              </a:r>
              <a:r>
                <a:rPr kumimoji="1" lang="ja-JP" altLang="en-US" b="1" dirty="0">
                  <a:solidFill>
                    <a:schemeClr val="tx1"/>
                  </a:solidFill>
                  <a:latin typeface="+mn-ea"/>
                </a:rPr>
                <a:t>チーム</a:t>
              </a:r>
              <a:r>
                <a:rPr kumimoji="1" lang="en-US" altLang="ja-JP" b="1" dirty="0">
                  <a:solidFill>
                    <a:schemeClr val="tx1"/>
                  </a:solidFill>
                  <a:latin typeface="+mn-ea"/>
                </a:rPr>
                <a:t>3〜5</a:t>
              </a:r>
              <a:r>
                <a:rPr kumimoji="1" lang="ja-JP" altLang="en-US" b="1" dirty="0">
                  <a:solidFill>
                    <a:schemeClr val="tx1"/>
                  </a:solidFill>
                  <a:latin typeface="+mn-ea"/>
                </a:rPr>
                <a:t>分間で話します。</a:t>
              </a:r>
            </a:p>
          </p:txBody>
        </p:sp>
        <p:sp>
          <p:nvSpPr>
            <p:cNvPr id="16" name="正方形/長方形 15">
              <a:extLst>
                <a:ext uri="{FF2B5EF4-FFF2-40B4-BE49-F238E27FC236}">
                  <a16:creationId xmlns:a16="http://schemas.microsoft.com/office/drawing/2014/main" id="{D5150C2A-5B08-D1CC-55CA-350225495A11}"/>
                </a:ext>
              </a:extLst>
            </p:cNvPr>
            <p:cNvSpPr/>
            <p:nvPr/>
          </p:nvSpPr>
          <p:spPr>
            <a:xfrm>
              <a:off x="838200" y="2462730"/>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1</a:t>
              </a:r>
              <a:r>
                <a:rPr kumimoji="1" lang="ja-JP" altLang="en-US" b="1" dirty="0">
                  <a:solidFill>
                    <a:schemeClr val="tx1"/>
                  </a:solidFill>
                  <a:latin typeface="+mn-ea"/>
                </a:rPr>
                <a:t>分</a:t>
              </a:r>
            </a:p>
          </p:txBody>
        </p:sp>
        <p:sp>
          <p:nvSpPr>
            <p:cNvPr id="18" name="正方形/長方形 17">
              <a:extLst>
                <a:ext uri="{FF2B5EF4-FFF2-40B4-BE49-F238E27FC236}">
                  <a16:creationId xmlns:a16="http://schemas.microsoft.com/office/drawing/2014/main" id="{13494B6D-DB15-16E9-8BBB-7BDF19BA71DD}"/>
                </a:ext>
              </a:extLst>
            </p:cNvPr>
            <p:cNvSpPr/>
            <p:nvPr/>
          </p:nvSpPr>
          <p:spPr>
            <a:xfrm>
              <a:off x="2105324" y="3163605"/>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③ 前半チーム発表（</a:t>
              </a:r>
              <a:r>
                <a:rPr kumimoji="1" lang="en-US" altLang="ja-JP" b="1" dirty="0">
                  <a:solidFill>
                    <a:schemeClr val="tx1"/>
                  </a:solidFill>
                  <a:latin typeface="+mn-ea"/>
                </a:rPr>
                <a:t>3〜5</a:t>
              </a:r>
              <a:r>
                <a:rPr kumimoji="1" lang="ja-JP" altLang="en-US" b="1" dirty="0">
                  <a:solidFill>
                    <a:schemeClr val="tx1"/>
                  </a:solidFill>
                  <a:latin typeface="+mn-ea"/>
                </a:rPr>
                <a:t>分間）後半チームはメモをとりながら発表を聞きます。</a:t>
              </a:r>
            </a:p>
          </p:txBody>
        </p:sp>
        <p:sp>
          <p:nvSpPr>
            <p:cNvPr id="19" name="正方形/長方形 18">
              <a:extLst>
                <a:ext uri="{FF2B5EF4-FFF2-40B4-BE49-F238E27FC236}">
                  <a16:creationId xmlns:a16="http://schemas.microsoft.com/office/drawing/2014/main" id="{1F7738F8-1506-8483-A219-8C99407FA0BE}"/>
                </a:ext>
              </a:extLst>
            </p:cNvPr>
            <p:cNvSpPr/>
            <p:nvPr/>
          </p:nvSpPr>
          <p:spPr>
            <a:xfrm>
              <a:off x="838200" y="3163605"/>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3</a:t>
              </a:r>
              <a:r>
                <a:rPr kumimoji="1" lang="ja-JP" altLang="en-US" b="1" dirty="0">
                  <a:solidFill>
                    <a:schemeClr val="tx1"/>
                  </a:solidFill>
                  <a:latin typeface="+mn-ea"/>
                </a:rPr>
                <a:t>～</a:t>
              </a:r>
              <a:r>
                <a:rPr kumimoji="1" lang="en-US" altLang="ja-JP" b="1" dirty="0">
                  <a:solidFill>
                    <a:schemeClr val="tx1"/>
                  </a:solidFill>
                  <a:latin typeface="+mn-ea"/>
                </a:rPr>
                <a:t>5</a:t>
              </a:r>
              <a:r>
                <a:rPr kumimoji="1" lang="ja-JP" altLang="en-US" b="1" dirty="0">
                  <a:solidFill>
                    <a:schemeClr val="tx1"/>
                  </a:solidFill>
                  <a:latin typeface="+mn-ea"/>
                </a:rPr>
                <a:t>分</a:t>
              </a:r>
            </a:p>
          </p:txBody>
        </p:sp>
        <p:sp>
          <p:nvSpPr>
            <p:cNvPr id="21" name="正方形/長方形 20">
              <a:extLst>
                <a:ext uri="{FF2B5EF4-FFF2-40B4-BE49-F238E27FC236}">
                  <a16:creationId xmlns:a16="http://schemas.microsoft.com/office/drawing/2014/main" id="{22F79624-E468-A4D8-DBA0-E0AC42918943}"/>
                </a:ext>
              </a:extLst>
            </p:cNvPr>
            <p:cNvSpPr/>
            <p:nvPr/>
          </p:nvSpPr>
          <p:spPr>
            <a:xfrm>
              <a:off x="2105324" y="3864480"/>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④ 交代し、後半チーム発表（</a:t>
              </a:r>
              <a:r>
                <a:rPr kumimoji="1" lang="en-US" altLang="ja-JP" b="1" dirty="0">
                  <a:solidFill>
                    <a:schemeClr val="tx1"/>
                  </a:solidFill>
                  <a:latin typeface="+mn-ea"/>
                </a:rPr>
                <a:t>3〜5</a:t>
              </a:r>
              <a:r>
                <a:rPr kumimoji="1" lang="ja-JP" altLang="en-US" b="1" dirty="0">
                  <a:solidFill>
                    <a:schemeClr val="tx1"/>
                  </a:solidFill>
                  <a:latin typeface="+mn-ea"/>
                </a:rPr>
                <a:t>分間）前半チームはメモをとりながら発表を聞きます。</a:t>
              </a:r>
            </a:p>
          </p:txBody>
        </p:sp>
        <p:sp>
          <p:nvSpPr>
            <p:cNvPr id="22" name="正方形/長方形 21">
              <a:extLst>
                <a:ext uri="{FF2B5EF4-FFF2-40B4-BE49-F238E27FC236}">
                  <a16:creationId xmlns:a16="http://schemas.microsoft.com/office/drawing/2014/main" id="{7A7BFDEC-7368-E805-CC31-ED7C358F26D4}"/>
                </a:ext>
              </a:extLst>
            </p:cNvPr>
            <p:cNvSpPr/>
            <p:nvPr/>
          </p:nvSpPr>
          <p:spPr>
            <a:xfrm>
              <a:off x="838200" y="3864480"/>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3</a:t>
              </a:r>
              <a:r>
                <a:rPr lang="ja-JP" altLang="en-US" b="1" dirty="0">
                  <a:solidFill>
                    <a:schemeClr val="tx1"/>
                  </a:solidFill>
                  <a:latin typeface="+mn-ea"/>
                </a:rPr>
                <a:t>～</a:t>
              </a:r>
              <a:r>
                <a:rPr lang="en-US" altLang="ja-JP" b="1" dirty="0">
                  <a:solidFill>
                    <a:schemeClr val="tx1"/>
                  </a:solidFill>
                  <a:latin typeface="+mn-ea"/>
                </a:rPr>
                <a:t>5</a:t>
              </a:r>
              <a:r>
                <a:rPr lang="ja-JP" altLang="en-US" b="1" dirty="0">
                  <a:solidFill>
                    <a:schemeClr val="tx1"/>
                  </a:solidFill>
                  <a:latin typeface="+mn-ea"/>
                </a:rPr>
                <a:t>分</a:t>
              </a:r>
            </a:p>
          </p:txBody>
        </p:sp>
        <p:sp>
          <p:nvSpPr>
            <p:cNvPr id="24" name="正方形/長方形 23">
              <a:extLst>
                <a:ext uri="{FF2B5EF4-FFF2-40B4-BE49-F238E27FC236}">
                  <a16:creationId xmlns:a16="http://schemas.microsoft.com/office/drawing/2014/main" id="{E94C36D2-BC3E-812F-26E1-E5D826A3B38E}"/>
                </a:ext>
              </a:extLst>
            </p:cNvPr>
            <p:cNvSpPr/>
            <p:nvPr/>
          </p:nvSpPr>
          <p:spPr>
            <a:xfrm>
              <a:off x="2105324" y="4565355"/>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⑤ 発表が</a:t>
              </a:r>
              <a:r>
                <a:rPr kumimoji="1" lang="ja-JP" altLang="en-US" b="1">
                  <a:solidFill>
                    <a:schemeClr val="tx1"/>
                  </a:solidFill>
                  <a:latin typeface="+mn-ea"/>
                </a:rPr>
                <a:t>終わったら互いにレビューを</a:t>
              </a:r>
              <a:r>
                <a:rPr kumimoji="1" lang="ja-JP" altLang="en-US" b="1" dirty="0">
                  <a:solidFill>
                    <a:schemeClr val="tx1"/>
                  </a:solidFill>
                  <a:latin typeface="+mn-ea"/>
                </a:rPr>
                <a:t>行います。</a:t>
              </a:r>
            </a:p>
          </p:txBody>
        </p:sp>
        <p:sp>
          <p:nvSpPr>
            <p:cNvPr id="25" name="正方形/長方形 24">
              <a:extLst>
                <a:ext uri="{FF2B5EF4-FFF2-40B4-BE49-F238E27FC236}">
                  <a16:creationId xmlns:a16="http://schemas.microsoft.com/office/drawing/2014/main" id="{128C07AC-2761-EBED-D818-EC6D68F93723}"/>
                </a:ext>
              </a:extLst>
            </p:cNvPr>
            <p:cNvSpPr/>
            <p:nvPr/>
          </p:nvSpPr>
          <p:spPr>
            <a:xfrm>
              <a:off x="838200" y="4565355"/>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n-ea"/>
                </a:rPr>
                <a:t>10</a:t>
              </a:r>
              <a:r>
                <a:rPr kumimoji="1" lang="ja-JP" altLang="en-US" b="1" dirty="0">
                  <a:solidFill>
                    <a:schemeClr val="tx1"/>
                  </a:solidFill>
                  <a:latin typeface="+mn-ea"/>
                </a:rPr>
                <a:t>分</a:t>
              </a:r>
            </a:p>
          </p:txBody>
        </p:sp>
        <p:sp>
          <p:nvSpPr>
            <p:cNvPr id="27" name="正方形/長方形 26">
              <a:extLst>
                <a:ext uri="{FF2B5EF4-FFF2-40B4-BE49-F238E27FC236}">
                  <a16:creationId xmlns:a16="http://schemas.microsoft.com/office/drawing/2014/main" id="{846AF577-4BA0-39FB-9001-51168F0C16A4}"/>
                </a:ext>
              </a:extLst>
            </p:cNvPr>
            <p:cNvSpPr/>
            <p:nvPr/>
          </p:nvSpPr>
          <p:spPr>
            <a:xfrm>
              <a:off x="2105324" y="5266230"/>
              <a:ext cx="9245301" cy="648000"/>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mn-ea"/>
                </a:rPr>
                <a:t>　⑥ 議論が終わったらお礼を言いましょう。</a:t>
              </a:r>
            </a:p>
          </p:txBody>
        </p:sp>
        <p:sp>
          <p:nvSpPr>
            <p:cNvPr id="28" name="正方形/長方形 27">
              <a:extLst>
                <a:ext uri="{FF2B5EF4-FFF2-40B4-BE49-F238E27FC236}">
                  <a16:creationId xmlns:a16="http://schemas.microsoft.com/office/drawing/2014/main" id="{4CC6190E-88B1-F991-149B-6808974E1D6F}"/>
                </a:ext>
              </a:extLst>
            </p:cNvPr>
            <p:cNvSpPr/>
            <p:nvPr/>
          </p:nvSpPr>
          <p:spPr>
            <a:xfrm>
              <a:off x="838200" y="5266230"/>
              <a:ext cx="1150377" cy="648000"/>
            </a:xfrm>
            <a:prstGeom prst="rect">
              <a:avLst/>
            </a:prstGeom>
            <a:solidFill>
              <a:srgbClr val="E6E6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n-ea"/>
                </a:rPr>
                <a:t>1</a:t>
              </a:r>
              <a:r>
                <a:rPr lang="ja-JP" altLang="en-US" b="1" dirty="0">
                  <a:solidFill>
                    <a:schemeClr val="tx1"/>
                  </a:solidFill>
                  <a:latin typeface="+mn-ea"/>
                </a:rPr>
                <a:t>分</a:t>
              </a:r>
            </a:p>
          </p:txBody>
        </p:sp>
      </p:grpSp>
    </p:spTree>
    <p:extLst>
      <p:ext uri="{BB962C8B-B14F-4D97-AF65-F5344CB8AC3E}">
        <p14:creationId xmlns:p14="http://schemas.microsoft.com/office/powerpoint/2010/main" val="12396711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8303</TotalTime>
  <Words>1344</Words>
  <Application>Microsoft Macintosh PowerPoint</Application>
  <PresentationFormat>ワイド画面</PresentationFormat>
  <Paragraphs>218</Paragraphs>
  <Slides>26</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MS PGothic</vt:lpstr>
      <vt:lpstr>Yu Gothic UI</vt:lpstr>
      <vt:lpstr>游ゴシック</vt:lpstr>
      <vt:lpstr>Arial</vt:lpstr>
      <vt:lpstr>Calibri</vt:lpstr>
      <vt:lpstr>Office テーマ</vt:lpstr>
      <vt:lpstr>ビジネスプランを発表する</vt:lpstr>
      <vt:lpstr>本日のテーマ</vt:lpstr>
      <vt:lpstr>前回の振り返り</vt:lpstr>
      <vt:lpstr>本日実施すること</vt:lpstr>
      <vt:lpstr>PowerPoint プレゼンテーション</vt:lpstr>
      <vt:lpstr>発表方法 ① （ペアグループで発表）</vt:lpstr>
      <vt:lpstr>PowerPoint プレゼンテーション</vt:lpstr>
      <vt:lpstr>ワーク [1] ビジネスプランを発表する （25分）</vt:lpstr>
      <vt:lpstr>ワーク [1] ビジネスプランを発表する （25分）</vt:lpstr>
      <vt:lpstr>ワーク [1] レビュー用シート （25分）</vt:lpstr>
      <vt:lpstr>PowerPoint プレゼンテーション</vt:lpstr>
      <vt:lpstr>1時間目の授業の振り返り</vt:lpstr>
      <vt:lpstr>2時間目の授業の振り返り</vt:lpstr>
      <vt:lpstr>3時間目の授業の振り返り</vt:lpstr>
      <vt:lpstr>4時間目の授業の振り返り</vt:lpstr>
      <vt:lpstr>5時間目の授業の振り返り</vt:lpstr>
      <vt:lpstr>PowerPoint プレゼンテーション</vt:lpstr>
      <vt:lpstr>ワーク [2] 個人で振り返る （5分）</vt:lpstr>
      <vt:lpstr>ワーク [2] 個人で振り返る （5分）</vt:lpstr>
      <vt:lpstr>PowerPoint プレゼンテーション</vt:lpstr>
      <vt:lpstr>ワーク [3] チームで振り返る （10分）</vt:lpstr>
      <vt:lpstr>チームメンバーにお礼を言いましょう！</vt:lpstr>
      <vt:lpstr>PowerPoint プレゼンテーション</vt:lpstr>
      <vt:lpstr>発表方法 ② 外部講評者の前で発表</vt:lpstr>
      <vt:lpstr>発表方法 ③ クラス内や学内全体の前で発表</vt:lpstr>
      <vt:lpstr>講評のポイント（例）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オプション</dc:title>
  <dc:creator>shingo tetsuka</dc:creator>
  <cp:lastModifiedBy>慶太 竹内</cp:lastModifiedBy>
  <cp:revision>387</cp:revision>
  <dcterms:created xsi:type="dcterms:W3CDTF">2024-08-24T05:28:24Z</dcterms:created>
  <dcterms:modified xsi:type="dcterms:W3CDTF">2025-03-19T03:07:51Z</dcterms:modified>
</cp:coreProperties>
</file>