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368" r:id="rId2"/>
    <p:sldId id="371" r:id="rId3"/>
    <p:sldId id="389" r:id="rId4"/>
    <p:sldId id="446" r:id="rId5"/>
    <p:sldId id="429" r:id="rId6"/>
    <p:sldId id="430" r:id="rId7"/>
    <p:sldId id="448" r:id="rId8"/>
    <p:sldId id="450" r:id="rId9"/>
    <p:sldId id="433" r:id="rId10"/>
    <p:sldId id="434" r:id="rId11"/>
    <p:sldId id="435" r:id="rId12"/>
    <p:sldId id="449" r:id="rId13"/>
    <p:sldId id="437" r:id="rId14"/>
    <p:sldId id="438" r:id="rId15"/>
    <p:sldId id="439" r:id="rId16"/>
    <p:sldId id="440" r:id="rId17"/>
    <p:sldId id="441" r:id="rId18"/>
    <p:sldId id="452" r:id="rId19"/>
    <p:sldId id="443" r:id="rId20"/>
    <p:sldId id="444" r:id="rId21"/>
    <p:sldId id="406" r:id="rId22"/>
    <p:sldId id="451" r:id="rId23"/>
    <p:sldId id="408" r:id="rId24"/>
    <p:sldId id="409" r:id="rId25"/>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529" userDrawn="1">
          <p15:clr>
            <a:srgbClr val="A4A3A4"/>
          </p15:clr>
        </p15:guide>
        <p15:guide id="4" pos="7151"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C666A17-E655-EEEC-55F6-6E1F138D4495}" name="-" initials="MSOffice" userId="-" providerId="None"/>
  <p188:author id="{FAAD496F-00FE-CBB1-ECCA-3B0B3566904E}" name="慶太 竹内" initials="慶竹" userId="f614eac48cb1f8a4" providerId="Windows Live"/>
  <p188:author id="{BBB842A5-1FB0-2167-4C47-C217B3B5581A}" name="Windows ユーザー" initials="W" userId="Windows ユーザー"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6082"/>
    <a:srgbClr val="FCE8E8"/>
    <a:srgbClr val="E94520"/>
    <a:srgbClr val="E6E6E6"/>
    <a:srgbClr val="FADCE9"/>
    <a:srgbClr val="CCE198"/>
    <a:srgbClr val="FFF1B3"/>
    <a:srgbClr val="FFFF99"/>
    <a:srgbClr val="C7E8F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10" autoAdjust="0"/>
    <p:restoredTop sz="95067" autoAdjust="0"/>
  </p:normalViewPr>
  <p:slideViewPr>
    <p:cSldViewPr snapToGrid="0">
      <p:cViewPr varScale="1">
        <p:scale>
          <a:sx n="110" d="100"/>
          <a:sy n="110" d="100"/>
        </p:scale>
        <p:origin x="416" y="176"/>
      </p:cViewPr>
      <p:guideLst>
        <p:guide orient="horz" pos="2160"/>
        <p:guide pos="3840"/>
        <p:guide pos="529"/>
        <p:guide pos="7151"/>
      </p:guideLst>
    </p:cSldViewPr>
  </p:slideViewPr>
  <p:notesTextViewPr>
    <p:cViewPr>
      <p:scale>
        <a:sx n="40" d="100"/>
        <a:sy n="40" d="100"/>
      </p:scale>
      <p:origin x="0" y="0"/>
    </p:cViewPr>
  </p:notesTextViewPr>
  <p:sorterViewPr>
    <p:cViewPr>
      <p:scale>
        <a:sx n="119" d="100"/>
        <a:sy n="119"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D67FAF-3898-ED42-B937-F1FDB3C880F3}" type="datetimeFigureOut">
              <a:rPr kumimoji="1" lang="ja-JP" altLang="en-US" smtClean="0"/>
              <a:t>2025/3/28</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02C51F-1DAC-8A47-898F-A3FAE3262DBB}" type="slidenum">
              <a:rPr kumimoji="1" lang="ja-JP" altLang="en-US" smtClean="0"/>
              <a:t>‹#›</a:t>
            </a:fld>
            <a:endParaRPr kumimoji="1" lang="ja-JP" altLang="en-US"/>
          </a:p>
        </p:txBody>
      </p:sp>
    </p:spTree>
    <p:extLst>
      <p:ext uri="{BB962C8B-B14F-4D97-AF65-F5344CB8AC3E}">
        <p14:creationId xmlns:p14="http://schemas.microsoft.com/office/powerpoint/2010/main" val="278675656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802C51F-1DAC-8A47-898F-A3FAE3262DBB}" type="slidenum">
              <a:rPr kumimoji="1" lang="ja-JP" altLang="en-US" smtClean="0"/>
              <a:t>24</a:t>
            </a:fld>
            <a:endParaRPr kumimoji="1" lang="ja-JP" altLang="en-US"/>
          </a:p>
        </p:txBody>
      </p:sp>
    </p:spTree>
    <p:extLst>
      <p:ext uri="{BB962C8B-B14F-4D97-AF65-F5344CB8AC3E}">
        <p14:creationId xmlns:p14="http://schemas.microsoft.com/office/powerpoint/2010/main" val="15077737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D8F7762A-8C38-1766-D1DD-1497C3758CC4}"/>
              </a:ext>
            </a:extLst>
          </p:cNvPr>
          <p:cNvPicPr>
            <a:picLocks noChangeAspect="1"/>
          </p:cNvPicPr>
          <p:nvPr userDrawn="1"/>
        </p:nvPicPr>
        <p:blipFill>
          <a:blip r:embed="rId2"/>
          <a:srcRect/>
          <a:stretch/>
        </p:blipFill>
        <p:spPr>
          <a:xfrm>
            <a:off x="0" y="0"/>
            <a:ext cx="12192000" cy="6858000"/>
          </a:xfrm>
          <a:prstGeom prst="rect">
            <a:avLst/>
          </a:prstGeom>
        </p:spPr>
      </p:pic>
      <p:sp>
        <p:nvSpPr>
          <p:cNvPr id="2" name="タイトル 1">
            <a:extLst>
              <a:ext uri="{FF2B5EF4-FFF2-40B4-BE49-F238E27FC236}">
                <a16:creationId xmlns:a16="http://schemas.microsoft.com/office/drawing/2014/main" id="{EE31ACCC-A390-D110-D497-E5F5609769BA}"/>
              </a:ext>
            </a:extLst>
          </p:cNvPr>
          <p:cNvSpPr>
            <a:spLocks noGrp="1"/>
          </p:cNvSpPr>
          <p:nvPr>
            <p:ph type="ctrTitle"/>
          </p:nvPr>
        </p:nvSpPr>
        <p:spPr>
          <a:xfrm>
            <a:off x="646670" y="4274577"/>
            <a:ext cx="6631459" cy="1250134"/>
          </a:xfrm>
        </p:spPr>
        <p:txBody>
          <a:bodyPr anchor="t">
            <a:noAutofit/>
          </a:bodyPr>
          <a:lstStyle>
            <a:lvl1pPr algn="l">
              <a:lnSpc>
                <a:spcPct val="100000"/>
              </a:lnSpc>
              <a:defRPr sz="3800" b="1">
                <a:latin typeface="+mn-ea"/>
                <a:ea typeface="+mn-ea"/>
              </a:defRPr>
            </a:lvl1pPr>
          </a:lstStyle>
          <a:p>
            <a:r>
              <a:rPr kumimoji="1" lang="ja-JP" altLang="en-US" dirty="0"/>
              <a:t>マスター タイトルの書式設定</a:t>
            </a:r>
          </a:p>
        </p:txBody>
      </p:sp>
      <p:sp>
        <p:nvSpPr>
          <p:cNvPr id="3" name="字幕 2">
            <a:extLst>
              <a:ext uri="{FF2B5EF4-FFF2-40B4-BE49-F238E27FC236}">
                <a16:creationId xmlns:a16="http://schemas.microsoft.com/office/drawing/2014/main" id="{B3470D59-942E-C320-4614-5F9EF36EB74E}"/>
              </a:ext>
            </a:extLst>
          </p:cNvPr>
          <p:cNvSpPr>
            <a:spLocks noGrp="1"/>
          </p:cNvSpPr>
          <p:nvPr>
            <p:ph type="subTitle" idx="1"/>
          </p:nvPr>
        </p:nvSpPr>
        <p:spPr>
          <a:xfrm>
            <a:off x="2447636" y="3599821"/>
            <a:ext cx="4830493" cy="475692"/>
          </a:xfrm>
          <a:prstGeom prst="rect">
            <a:avLst/>
          </a:prstGeom>
        </p:spPr>
        <p:txBody>
          <a:bodyPr>
            <a:noAutofit/>
          </a:bodyPr>
          <a:lstStyle>
            <a:lvl1pPr marL="0" indent="0" algn="l">
              <a:lnSpc>
                <a:spcPct val="100000"/>
              </a:lnSpc>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dirty="0"/>
              <a:t>マスター サブタイトルの書式設定</a:t>
            </a:r>
          </a:p>
        </p:txBody>
      </p:sp>
    </p:spTree>
    <p:extLst>
      <p:ext uri="{BB962C8B-B14F-4D97-AF65-F5344CB8AC3E}">
        <p14:creationId xmlns:p14="http://schemas.microsoft.com/office/powerpoint/2010/main" val="21846732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C77F6B-9C03-57C6-FA9D-4E856710C8D4}"/>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EEA2E92-9421-2B1B-D3E9-C05C44BE95CE}"/>
              </a:ext>
            </a:extLst>
          </p:cNvPr>
          <p:cNvSpPr>
            <a:spLocks noGrp="1"/>
          </p:cNvSpPr>
          <p:nvPr>
            <p:ph type="body" orient="vert" idx="1"/>
          </p:nvPr>
        </p:nvSpPr>
        <p:spPr>
          <a:xfrm>
            <a:off x="838200" y="1825625"/>
            <a:ext cx="10515600" cy="4351338"/>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2080DD6-F581-ECBE-6DE7-7ACA53886328}"/>
              </a:ext>
            </a:extLst>
          </p:cNvPr>
          <p:cNvSpPr>
            <a:spLocks noGrp="1"/>
          </p:cNvSpPr>
          <p:nvPr>
            <p:ph type="dt" sz="half" idx="10"/>
          </p:nvPr>
        </p:nvSpPr>
        <p:spPr>
          <a:xfrm>
            <a:off x="838200" y="6356350"/>
            <a:ext cx="2743200" cy="365125"/>
          </a:xfrm>
          <a:prstGeom prst="rect">
            <a:avLst/>
          </a:prstGeom>
        </p:spPr>
        <p:txBody>
          <a:bodyPr/>
          <a:lstStyle/>
          <a:p>
            <a:endParaRPr kumimoji="1" lang="ja-JP" altLang="en-US"/>
          </a:p>
        </p:txBody>
      </p:sp>
      <p:sp>
        <p:nvSpPr>
          <p:cNvPr id="5" name="フッター プレースホルダー 4">
            <a:extLst>
              <a:ext uri="{FF2B5EF4-FFF2-40B4-BE49-F238E27FC236}">
                <a16:creationId xmlns:a16="http://schemas.microsoft.com/office/drawing/2014/main" id="{F4E1B8F1-E709-6419-EC85-E9E9F72D75FE}"/>
              </a:ext>
            </a:extLst>
          </p:cNvPr>
          <p:cNvSpPr>
            <a:spLocks noGrp="1"/>
          </p:cNvSpPr>
          <p:nvPr>
            <p:ph type="ftr" sz="quarter" idx="11"/>
          </p:nvPr>
        </p:nvSpPr>
        <p:spPr>
          <a:xfrm>
            <a:off x="4038600" y="6356350"/>
            <a:ext cx="4114800" cy="365125"/>
          </a:xfrm>
          <a:prstGeom prst="rect">
            <a:avLst/>
          </a:prstGeom>
        </p:spPr>
        <p:txBody>
          <a:bodyPr/>
          <a:lstStyle/>
          <a:p>
            <a:r>
              <a:rPr kumimoji="1" lang="en-US" altLang="ja-JP"/>
              <a:t>©Organization for Small &amp; Medium Enterprises and Regional Innovation, JAPAN.All Rights Reserved.</a:t>
            </a:r>
            <a:endParaRPr kumimoji="1" lang="ja-JP" altLang="en-US"/>
          </a:p>
        </p:txBody>
      </p:sp>
      <p:sp>
        <p:nvSpPr>
          <p:cNvPr id="6" name="スライド番号プレースホルダー 5">
            <a:extLst>
              <a:ext uri="{FF2B5EF4-FFF2-40B4-BE49-F238E27FC236}">
                <a16:creationId xmlns:a16="http://schemas.microsoft.com/office/drawing/2014/main" id="{8597E7CA-B522-8358-0F0A-0A5B08E809C7}"/>
              </a:ext>
            </a:extLst>
          </p:cNvPr>
          <p:cNvSpPr>
            <a:spLocks noGrp="1"/>
          </p:cNvSpPr>
          <p:nvPr>
            <p:ph type="sldNum" sz="quarter" idx="12"/>
          </p:nvPr>
        </p:nvSpPr>
        <p:spPr>
          <a:xfrm>
            <a:off x="8610600" y="6356350"/>
            <a:ext cx="2743200" cy="365125"/>
          </a:xfrm>
          <a:prstGeom prst="rect">
            <a:avLst/>
          </a:prstGeom>
        </p:spPr>
        <p:txBody>
          <a:bodyPr/>
          <a:lstStyle/>
          <a:p>
            <a:fld id="{97C07F1B-23CA-3249-873C-1840AE489AB2}" type="slidenum">
              <a:rPr kumimoji="1" lang="ja-JP" altLang="en-US" smtClean="0"/>
              <a:t>‹#›</a:t>
            </a:fld>
            <a:endParaRPr kumimoji="1" lang="ja-JP" altLang="en-US"/>
          </a:p>
        </p:txBody>
      </p:sp>
    </p:spTree>
    <p:extLst>
      <p:ext uri="{BB962C8B-B14F-4D97-AF65-F5344CB8AC3E}">
        <p14:creationId xmlns:p14="http://schemas.microsoft.com/office/powerpoint/2010/main" val="2025203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24031FFE-B684-54F7-6C17-7D95A907337D}"/>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538BC2E-EFC4-8611-6F04-C4AAC079DDE0}"/>
              </a:ext>
            </a:extLst>
          </p:cNvPr>
          <p:cNvSpPr>
            <a:spLocks noGrp="1"/>
          </p:cNvSpPr>
          <p:nvPr>
            <p:ph type="body" orient="vert" idx="1"/>
          </p:nvPr>
        </p:nvSpPr>
        <p:spPr>
          <a:xfrm>
            <a:off x="838200" y="365125"/>
            <a:ext cx="7734300" cy="5811838"/>
          </a:xfrm>
          <a:prstGeom prst="rect">
            <a:avLst/>
          </a:prstGeo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5A5BA00-8367-5064-C9FF-C34D1C6DE2AE}"/>
              </a:ext>
            </a:extLst>
          </p:cNvPr>
          <p:cNvSpPr>
            <a:spLocks noGrp="1"/>
          </p:cNvSpPr>
          <p:nvPr>
            <p:ph type="dt" sz="half" idx="10"/>
          </p:nvPr>
        </p:nvSpPr>
        <p:spPr>
          <a:xfrm>
            <a:off x="838200" y="6356350"/>
            <a:ext cx="2743200" cy="365125"/>
          </a:xfrm>
          <a:prstGeom prst="rect">
            <a:avLst/>
          </a:prstGeom>
        </p:spPr>
        <p:txBody>
          <a:bodyPr/>
          <a:lstStyle/>
          <a:p>
            <a:endParaRPr kumimoji="1" lang="ja-JP" altLang="en-US"/>
          </a:p>
        </p:txBody>
      </p:sp>
      <p:sp>
        <p:nvSpPr>
          <p:cNvPr id="5" name="フッター プレースホルダー 4">
            <a:extLst>
              <a:ext uri="{FF2B5EF4-FFF2-40B4-BE49-F238E27FC236}">
                <a16:creationId xmlns:a16="http://schemas.microsoft.com/office/drawing/2014/main" id="{CC204730-04DD-AC08-2B72-662AD5C8E983}"/>
              </a:ext>
            </a:extLst>
          </p:cNvPr>
          <p:cNvSpPr>
            <a:spLocks noGrp="1"/>
          </p:cNvSpPr>
          <p:nvPr>
            <p:ph type="ftr" sz="quarter" idx="11"/>
          </p:nvPr>
        </p:nvSpPr>
        <p:spPr>
          <a:xfrm>
            <a:off x="4038600" y="6356350"/>
            <a:ext cx="4114800" cy="365125"/>
          </a:xfrm>
          <a:prstGeom prst="rect">
            <a:avLst/>
          </a:prstGeom>
        </p:spPr>
        <p:txBody>
          <a:bodyPr/>
          <a:lstStyle/>
          <a:p>
            <a:r>
              <a:rPr kumimoji="1" lang="en-US" altLang="ja-JP"/>
              <a:t>©Organization for Small &amp; Medium Enterprises and Regional Innovation, JAPAN.All Rights Reserved.</a:t>
            </a:r>
            <a:endParaRPr kumimoji="1" lang="ja-JP" altLang="en-US"/>
          </a:p>
        </p:txBody>
      </p:sp>
      <p:sp>
        <p:nvSpPr>
          <p:cNvPr id="6" name="スライド番号プレースホルダー 5">
            <a:extLst>
              <a:ext uri="{FF2B5EF4-FFF2-40B4-BE49-F238E27FC236}">
                <a16:creationId xmlns:a16="http://schemas.microsoft.com/office/drawing/2014/main" id="{BA0B8A3F-A388-7553-BEE4-12606D45852F}"/>
              </a:ext>
            </a:extLst>
          </p:cNvPr>
          <p:cNvSpPr>
            <a:spLocks noGrp="1"/>
          </p:cNvSpPr>
          <p:nvPr>
            <p:ph type="sldNum" sz="quarter" idx="12"/>
          </p:nvPr>
        </p:nvSpPr>
        <p:spPr>
          <a:xfrm>
            <a:off x="8610600" y="6356350"/>
            <a:ext cx="2743200" cy="365125"/>
          </a:xfrm>
          <a:prstGeom prst="rect">
            <a:avLst/>
          </a:prstGeom>
        </p:spPr>
        <p:txBody>
          <a:bodyPr/>
          <a:lstStyle/>
          <a:p>
            <a:fld id="{97C07F1B-23CA-3249-873C-1840AE489AB2}" type="slidenum">
              <a:rPr kumimoji="1" lang="ja-JP" altLang="en-US" smtClean="0"/>
              <a:t>‹#›</a:t>
            </a:fld>
            <a:endParaRPr kumimoji="1" lang="ja-JP" altLang="en-US"/>
          </a:p>
        </p:txBody>
      </p:sp>
    </p:spTree>
    <p:extLst>
      <p:ext uri="{BB962C8B-B14F-4D97-AF65-F5344CB8AC3E}">
        <p14:creationId xmlns:p14="http://schemas.microsoft.com/office/powerpoint/2010/main" val="3272308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pic>
        <p:nvPicPr>
          <p:cNvPr id="8" name="図 7" descr="図形&#10;&#10;低い精度で自動的に生成された説明">
            <a:extLst>
              <a:ext uri="{FF2B5EF4-FFF2-40B4-BE49-F238E27FC236}">
                <a16:creationId xmlns:a16="http://schemas.microsoft.com/office/drawing/2014/main" id="{CDB122ED-3F7E-07F5-8377-DEF86DF3B27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タイトル 1">
            <a:extLst>
              <a:ext uri="{FF2B5EF4-FFF2-40B4-BE49-F238E27FC236}">
                <a16:creationId xmlns:a16="http://schemas.microsoft.com/office/drawing/2014/main" id="{E0206F95-C0A8-B7B3-DA80-A610E5A9376F}"/>
              </a:ext>
            </a:extLst>
          </p:cNvPr>
          <p:cNvSpPr>
            <a:spLocks noGrp="1"/>
          </p:cNvSpPr>
          <p:nvPr>
            <p:ph type="title"/>
          </p:nvPr>
        </p:nvSpPr>
        <p:spPr>
          <a:xfrm>
            <a:off x="838200" y="353962"/>
            <a:ext cx="10515600" cy="588227"/>
          </a:xfrm>
        </p:spPr>
        <p:txBody>
          <a:bodyPr tIns="36000" bIns="36000" anchor="ctr">
            <a:noAutofit/>
          </a:bodyPr>
          <a:lstStyle>
            <a:lvl1pPr algn="ctr">
              <a:lnSpc>
                <a:spcPct val="100000"/>
              </a:lnSpc>
              <a:defRPr sz="2800" b="1">
                <a:solidFill>
                  <a:schemeClr val="bg1"/>
                </a:solidFill>
                <a:latin typeface="+mn-ea"/>
                <a:ea typeface="+mn-ea"/>
              </a:defRPr>
            </a:lvl1pPr>
          </a:lstStyle>
          <a:p>
            <a:r>
              <a:rPr kumimoji="1" lang="ja-JP" altLang="en-US" dirty="0"/>
              <a:t>マスター タイトルの書式設定</a:t>
            </a:r>
          </a:p>
        </p:txBody>
      </p:sp>
      <p:sp>
        <p:nvSpPr>
          <p:cNvPr id="3" name="コンテンツ プレースホルダー 2">
            <a:extLst>
              <a:ext uri="{FF2B5EF4-FFF2-40B4-BE49-F238E27FC236}">
                <a16:creationId xmlns:a16="http://schemas.microsoft.com/office/drawing/2014/main" id="{112BAD48-109A-54AD-429F-594E98959794}"/>
              </a:ext>
            </a:extLst>
          </p:cNvPr>
          <p:cNvSpPr>
            <a:spLocks noGrp="1"/>
          </p:cNvSpPr>
          <p:nvPr>
            <p:ph idx="1"/>
          </p:nvPr>
        </p:nvSpPr>
        <p:spPr>
          <a:xfrm>
            <a:off x="838200" y="1401246"/>
            <a:ext cx="10515600" cy="43513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6" name="スライド番号プレースホルダー 5">
            <a:extLst>
              <a:ext uri="{FF2B5EF4-FFF2-40B4-BE49-F238E27FC236}">
                <a16:creationId xmlns:a16="http://schemas.microsoft.com/office/drawing/2014/main" id="{CFD0C381-B8B0-B8D8-33CF-078714A46294}"/>
              </a:ext>
            </a:extLst>
          </p:cNvPr>
          <p:cNvSpPr>
            <a:spLocks noGrp="1"/>
          </p:cNvSpPr>
          <p:nvPr>
            <p:ph type="sldNum" sz="quarter" idx="12"/>
          </p:nvPr>
        </p:nvSpPr>
        <p:spPr>
          <a:xfrm>
            <a:off x="9129583" y="6339896"/>
            <a:ext cx="2743200" cy="365125"/>
          </a:xfrm>
          <a:prstGeom prst="rect">
            <a:avLst/>
          </a:prstGeom>
        </p:spPr>
        <p:txBody>
          <a:bodyPr/>
          <a:lstStyle/>
          <a:p>
            <a:fld id="{97C07F1B-23CA-3249-873C-1840AE489AB2}" type="slidenum">
              <a:rPr kumimoji="1" lang="ja-JP" altLang="en-US" smtClean="0"/>
              <a:t>‹#›</a:t>
            </a:fld>
            <a:endParaRPr kumimoji="1" lang="ja-JP" altLang="en-US"/>
          </a:p>
        </p:txBody>
      </p:sp>
      <p:sp>
        <p:nvSpPr>
          <p:cNvPr id="4" name="Slide Number Placeholder 5">
            <a:extLst>
              <a:ext uri="{FF2B5EF4-FFF2-40B4-BE49-F238E27FC236}">
                <a16:creationId xmlns:a16="http://schemas.microsoft.com/office/drawing/2014/main" id="{AE67D621-8782-382F-7908-94272158DB93}"/>
              </a:ext>
            </a:extLst>
          </p:cNvPr>
          <p:cNvSpPr txBox="1">
            <a:spLocks/>
          </p:cNvSpPr>
          <p:nvPr userDrawn="1"/>
        </p:nvSpPr>
        <p:spPr>
          <a:xfrm>
            <a:off x="9974992" y="6339895"/>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2400" kern="1200">
                <a:solidFill>
                  <a:srgbClr val="3E3D51"/>
                </a:solidFill>
                <a:latin typeface="MS PGothic" panose="020B0600070205080204" pitchFamily="34" charset="-128"/>
                <a:ea typeface="MS PGothic" panose="020B0600070205080204" pitchFamily="34"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62B516E-539C-6B4E-9B98-9011328972C4}" type="slidenum">
              <a:rPr lang="ja-JP" altLang="en-US" smtClean="0"/>
              <a:pPr/>
              <a:t>‹#›</a:t>
            </a:fld>
            <a:endParaRPr lang="ja-JP" altLang="en-US"/>
          </a:p>
        </p:txBody>
      </p:sp>
      <p:pic>
        <p:nvPicPr>
          <p:cNvPr id="7" name="図 6" descr="背景パターン&#10;&#10;自動的に生成された説明">
            <a:extLst>
              <a:ext uri="{FF2B5EF4-FFF2-40B4-BE49-F238E27FC236}">
                <a16:creationId xmlns:a16="http://schemas.microsoft.com/office/drawing/2014/main" id="{F1490AFC-467F-287A-BF69-6C3CE3DE8015}"/>
              </a:ext>
            </a:extLst>
          </p:cNvPr>
          <p:cNvPicPr>
            <a:picLocks noChangeAspect="1"/>
          </p:cNvPicPr>
          <p:nvPr userDrawn="1"/>
        </p:nvPicPr>
        <p:blipFill>
          <a:blip r:embed="rId3"/>
          <a:stretch>
            <a:fillRect/>
          </a:stretch>
        </p:blipFill>
        <p:spPr>
          <a:xfrm>
            <a:off x="304456" y="6253547"/>
            <a:ext cx="722205" cy="433323"/>
          </a:xfrm>
          <a:prstGeom prst="rect">
            <a:avLst/>
          </a:prstGeom>
        </p:spPr>
      </p:pic>
      <p:sp>
        <p:nvSpPr>
          <p:cNvPr id="10" name="正方形/長方形 9">
            <a:extLst>
              <a:ext uri="{FF2B5EF4-FFF2-40B4-BE49-F238E27FC236}">
                <a16:creationId xmlns:a16="http://schemas.microsoft.com/office/drawing/2014/main" id="{A0216A82-4078-1666-B43C-AAAF34C0DEB3}"/>
              </a:ext>
            </a:extLst>
          </p:cNvPr>
          <p:cNvSpPr/>
          <p:nvPr userDrawn="1"/>
        </p:nvSpPr>
        <p:spPr>
          <a:xfrm>
            <a:off x="2927389" y="6349192"/>
            <a:ext cx="6337222" cy="37362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©Organization for Small &amp; Medium Enterprises and Regional Innovation, JAPAN.All Rights Reserved.</a:t>
            </a:r>
            <a:endPar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4108572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pic>
        <p:nvPicPr>
          <p:cNvPr id="8" name="図 7" descr="背景パターン&#10;&#10;低い精度で自動的に生成された説明">
            <a:extLst>
              <a:ext uri="{FF2B5EF4-FFF2-40B4-BE49-F238E27FC236}">
                <a16:creationId xmlns:a16="http://schemas.microsoft.com/office/drawing/2014/main" id="{F165A4B6-1F9F-82E0-BD85-D3A57C7EC75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sp>
        <p:nvSpPr>
          <p:cNvPr id="5" name="フッター プレースホルダー 4">
            <a:extLst>
              <a:ext uri="{FF2B5EF4-FFF2-40B4-BE49-F238E27FC236}">
                <a16:creationId xmlns:a16="http://schemas.microsoft.com/office/drawing/2014/main" id="{5A56E053-6F84-9434-EA6D-9F8D1A4802BA}"/>
              </a:ext>
            </a:extLst>
          </p:cNvPr>
          <p:cNvSpPr>
            <a:spLocks noGrp="1"/>
          </p:cNvSpPr>
          <p:nvPr>
            <p:ph type="ftr" sz="quarter" idx="11"/>
          </p:nvPr>
        </p:nvSpPr>
        <p:spPr>
          <a:xfrm>
            <a:off x="4038600" y="6356350"/>
            <a:ext cx="4114800" cy="365125"/>
          </a:xfrm>
          <a:prstGeom prst="rect">
            <a:avLst/>
          </a:prstGeom>
        </p:spPr>
        <p:txBody>
          <a:bodyPr/>
          <a:lstStyle/>
          <a:p>
            <a:r>
              <a:rPr kumimoji="1" lang="en-US" altLang="ja-JP"/>
              <a:t>©Organization for Small &amp; Medium Enterprises and Regional Innovation, JAPAN.All Rights Reserved.</a:t>
            </a:r>
            <a:endParaRPr kumimoji="1" lang="ja-JP" altLang="en-US"/>
          </a:p>
        </p:txBody>
      </p:sp>
      <p:sp>
        <p:nvSpPr>
          <p:cNvPr id="9" name="スライド番号プレースホルダー 5">
            <a:extLst>
              <a:ext uri="{FF2B5EF4-FFF2-40B4-BE49-F238E27FC236}">
                <a16:creationId xmlns:a16="http://schemas.microsoft.com/office/drawing/2014/main" id="{3C279E77-CB18-DA0A-E427-D300ADA2D0F6}"/>
              </a:ext>
            </a:extLst>
          </p:cNvPr>
          <p:cNvSpPr>
            <a:spLocks noGrp="1"/>
          </p:cNvSpPr>
          <p:nvPr>
            <p:ph type="sldNum" sz="quarter" idx="12"/>
          </p:nvPr>
        </p:nvSpPr>
        <p:spPr>
          <a:xfrm>
            <a:off x="9129583" y="6339896"/>
            <a:ext cx="2743200" cy="365125"/>
          </a:xfrm>
          <a:prstGeom prst="rect">
            <a:avLst/>
          </a:prstGeom>
        </p:spPr>
        <p:txBody>
          <a:bodyPr/>
          <a:lstStyle/>
          <a:p>
            <a:fld id="{97C07F1B-23CA-3249-873C-1840AE489AB2}" type="slidenum">
              <a:rPr kumimoji="1" lang="ja-JP" altLang="en-US" smtClean="0"/>
              <a:t>‹#›</a:t>
            </a:fld>
            <a:endParaRPr kumimoji="1" lang="ja-JP" altLang="en-US"/>
          </a:p>
        </p:txBody>
      </p:sp>
      <p:sp>
        <p:nvSpPr>
          <p:cNvPr id="10" name="コンテンツ プレースホルダー 2">
            <a:extLst>
              <a:ext uri="{FF2B5EF4-FFF2-40B4-BE49-F238E27FC236}">
                <a16:creationId xmlns:a16="http://schemas.microsoft.com/office/drawing/2014/main" id="{8F7DCA1A-0EA4-3290-3E0E-79F3A76F85FA}"/>
              </a:ext>
            </a:extLst>
          </p:cNvPr>
          <p:cNvSpPr>
            <a:spLocks noGrp="1"/>
          </p:cNvSpPr>
          <p:nvPr>
            <p:ph idx="1"/>
          </p:nvPr>
        </p:nvSpPr>
        <p:spPr>
          <a:xfrm>
            <a:off x="838200" y="1401246"/>
            <a:ext cx="10515600" cy="435133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pic>
        <p:nvPicPr>
          <p:cNvPr id="2" name="図 1" descr="背景パターン&#10;&#10;自動的に生成された説明">
            <a:extLst>
              <a:ext uri="{FF2B5EF4-FFF2-40B4-BE49-F238E27FC236}">
                <a16:creationId xmlns:a16="http://schemas.microsoft.com/office/drawing/2014/main" id="{9AAFEEC5-5E8F-586D-89EF-687D73E7FBCD}"/>
              </a:ext>
            </a:extLst>
          </p:cNvPr>
          <p:cNvPicPr>
            <a:picLocks noChangeAspect="1"/>
          </p:cNvPicPr>
          <p:nvPr userDrawn="1"/>
        </p:nvPicPr>
        <p:blipFill>
          <a:blip r:embed="rId3"/>
          <a:stretch>
            <a:fillRect/>
          </a:stretch>
        </p:blipFill>
        <p:spPr>
          <a:xfrm>
            <a:off x="304456" y="6253547"/>
            <a:ext cx="722205" cy="433323"/>
          </a:xfrm>
          <a:prstGeom prst="rect">
            <a:avLst/>
          </a:prstGeom>
        </p:spPr>
      </p:pic>
      <p:sp>
        <p:nvSpPr>
          <p:cNvPr id="3" name="Slide Number Placeholder 5">
            <a:extLst>
              <a:ext uri="{FF2B5EF4-FFF2-40B4-BE49-F238E27FC236}">
                <a16:creationId xmlns:a16="http://schemas.microsoft.com/office/drawing/2014/main" id="{A1555073-C6A4-8D31-09A3-C183F0138A3C}"/>
              </a:ext>
            </a:extLst>
          </p:cNvPr>
          <p:cNvSpPr txBox="1">
            <a:spLocks/>
          </p:cNvSpPr>
          <p:nvPr userDrawn="1"/>
        </p:nvSpPr>
        <p:spPr>
          <a:xfrm>
            <a:off x="9974992" y="6339895"/>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2400" kern="1200">
                <a:solidFill>
                  <a:srgbClr val="3E3D51"/>
                </a:solidFill>
                <a:latin typeface="MS PGothic" panose="020B0600070205080204" pitchFamily="34" charset="-128"/>
                <a:ea typeface="MS PGothic" panose="020B0600070205080204" pitchFamily="34"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A62B516E-539C-6B4E-9B98-9011328972C4}" type="slidenum">
              <a:rPr lang="ja-JP" altLang="en-US" smtClean="0"/>
              <a:pPr/>
              <a:t>‹#›</a:t>
            </a:fld>
            <a:endParaRPr lang="ja-JP" altLang="en-US"/>
          </a:p>
        </p:txBody>
      </p:sp>
    </p:spTree>
    <p:extLst>
      <p:ext uri="{BB962C8B-B14F-4D97-AF65-F5344CB8AC3E}">
        <p14:creationId xmlns:p14="http://schemas.microsoft.com/office/powerpoint/2010/main" val="19282959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2 つのコンテンツ">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BA5994AD-9276-5B62-BA56-EB9D3D882CCF}"/>
              </a:ext>
            </a:extLst>
          </p:cNvPr>
          <p:cNvPicPr>
            <a:picLocks noChangeAspect="1"/>
          </p:cNvPicPr>
          <p:nvPr userDrawn="1"/>
        </p:nvPicPr>
        <p:blipFill>
          <a:blip r:embed="rId2"/>
          <a:srcRect/>
          <a:stretch/>
        </p:blipFill>
        <p:spPr>
          <a:xfrm>
            <a:off x="0" y="0"/>
            <a:ext cx="12192000" cy="6858000"/>
          </a:xfrm>
          <a:prstGeom prst="rect">
            <a:avLst/>
          </a:prstGeom>
        </p:spPr>
      </p:pic>
      <p:sp>
        <p:nvSpPr>
          <p:cNvPr id="2" name="タイトル 1">
            <a:extLst>
              <a:ext uri="{FF2B5EF4-FFF2-40B4-BE49-F238E27FC236}">
                <a16:creationId xmlns:a16="http://schemas.microsoft.com/office/drawing/2014/main" id="{126341B0-4BC5-68A2-70A9-E7B6B7FF1A32}"/>
              </a:ext>
            </a:extLst>
          </p:cNvPr>
          <p:cNvSpPr>
            <a:spLocks noGrp="1"/>
          </p:cNvSpPr>
          <p:nvPr>
            <p:ph type="title"/>
          </p:nvPr>
        </p:nvSpPr>
        <p:spPr>
          <a:xfrm>
            <a:off x="838200" y="2766218"/>
            <a:ext cx="10515600" cy="1325563"/>
          </a:xfrm>
        </p:spPr>
        <p:txBody>
          <a:bodyPr/>
          <a:lstStyle>
            <a:lvl1pPr>
              <a:defRPr b="1"/>
            </a:lvl1pPr>
          </a:lstStyle>
          <a:p>
            <a:r>
              <a:rPr kumimoji="1" lang="ja-JP" altLang="en-US"/>
              <a:t>マスター タイトルの書式設定</a:t>
            </a:r>
          </a:p>
        </p:txBody>
      </p:sp>
      <p:sp>
        <p:nvSpPr>
          <p:cNvPr id="7" name="スライド番号プレースホルダー 6">
            <a:extLst>
              <a:ext uri="{FF2B5EF4-FFF2-40B4-BE49-F238E27FC236}">
                <a16:creationId xmlns:a16="http://schemas.microsoft.com/office/drawing/2014/main" id="{21FA8F4C-9DB6-9516-CF1B-455233F6AED3}"/>
              </a:ext>
            </a:extLst>
          </p:cNvPr>
          <p:cNvSpPr>
            <a:spLocks noGrp="1"/>
          </p:cNvSpPr>
          <p:nvPr>
            <p:ph type="sldNum" sz="quarter" idx="12"/>
          </p:nvPr>
        </p:nvSpPr>
        <p:spPr>
          <a:xfrm>
            <a:off x="8610600" y="6356350"/>
            <a:ext cx="2743200" cy="365125"/>
          </a:xfrm>
          <a:prstGeom prst="rect">
            <a:avLst/>
          </a:prstGeom>
        </p:spPr>
        <p:txBody>
          <a:bodyPr/>
          <a:lstStyle/>
          <a:p>
            <a:fld id="{97C07F1B-23CA-3249-873C-1840AE489AB2}" type="slidenum">
              <a:rPr kumimoji="1" lang="ja-JP" altLang="en-US" smtClean="0"/>
              <a:t>‹#›</a:t>
            </a:fld>
            <a:endParaRPr kumimoji="1" lang="ja-JP" altLang="en-US"/>
          </a:p>
        </p:txBody>
      </p:sp>
    </p:spTree>
    <p:extLst>
      <p:ext uri="{BB962C8B-B14F-4D97-AF65-F5344CB8AC3E}">
        <p14:creationId xmlns:p14="http://schemas.microsoft.com/office/powerpoint/2010/main" val="11356581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B2A73C-294B-1D6C-7230-BD9546630270}"/>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88BF769-D51E-7DAA-58B1-F5AC042DF17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F3D525BE-FAB9-4A15-8FC2-39CCB29413B1}"/>
              </a:ext>
            </a:extLst>
          </p:cNvPr>
          <p:cNvSpPr>
            <a:spLocks noGrp="1"/>
          </p:cNvSpPr>
          <p:nvPr>
            <p:ph sz="half" idx="2"/>
          </p:nvPr>
        </p:nvSpPr>
        <p:spPr>
          <a:xfrm>
            <a:off x="839788" y="2505075"/>
            <a:ext cx="5157787" cy="368458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3C6CC803-3F38-B5AE-CF87-9F28638DFED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12E98295-DA32-2C6C-35DF-BD6093535502}"/>
              </a:ext>
            </a:extLst>
          </p:cNvPr>
          <p:cNvSpPr>
            <a:spLocks noGrp="1"/>
          </p:cNvSpPr>
          <p:nvPr>
            <p:ph sz="quarter" idx="4"/>
          </p:nvPr>
        </p:nvSpPr>
        <p:spPr>
          <a:xfrm>
            <a:off x="6172200" y="2505075"/>
            <a:ext cx="5183188" cy="3684588"/>
          </a:xfrm>
          <a:prstGeom prst="rect">
            <a:avLst/>
          </a:prstGeo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9708A27E-0C8F-5EF0-DB9A-F13D4F0CD930}"/>
              </a:ext>
            </a:extLst>
          </p:cNvPr>
          <p:cNvSpPr>
            <a:spLocks noGrp="1"/>
          </p:cNvSpPr>
          <p:nvPr>
            <p:ph type="dt" sz="half" idx="10"/>
          </p:nvPr>
        </p:nvSpPr>
        <p:spPr>
          <a:xfrm>
            <a:off x="838200" y="6356350"/>
            <a:ext cx="2743200" cy="365125"/>
          </a:xfrm>
          <a:prstGeom prst="rect">
            <a:avLst/>
          </a:prstGeom>
        </p:spPr>
        <p:txBody>
          <a:bodyPr/>
          <a:lstStyle/>
          <a:p>
            <a:endParaRPr kumimoji="1" lang="ja-JP" altLang="en-US"/>
          </a:p>
        </p:txBody>
      </p:sp>
      <p:sp>
        <p:nvSpPr>
          <p:cNvPr id="8" name="フッター プレースホルダー 7">
            <a:extLst>
              <a:ext uri="{FF2B5EF4-FFF2-40B4-BE49-F238E27FC236}">
                <a16:creationId xmlns:a16="http://schemas.microsoft.com/office/drawing/2014/main" id="{09C39BF0-DB92-305E-A915-19D8F0397C79}"/>
              </a:ext>
            </a:extLst>
          </p:cNvPr>
          <p:cNvSpPr>
            <a:spLocks noGrp="1"/>
          </p:cNvSpPr>
          <p:nvPr>
            <p:ph type="ftr" sz="quarter" idx="11"/>
          </p:nvPr>
        </p:nvSpPr>
        <p:spPr>
          <a:xfrm>
            <a:off x="4038600" y="6356350"/>
            <a:ext cx="4114800" cy="365125"/>
          </a:xfrm>
          <a:prstGeom prst="rect">
            <a:avLst/>
          </a:prstGeom>
        </p:spPr>
        <p:txBody>
          <a:bodyPr/>
          <a:lstStyle/>
          <a:p>
            <a:r>
              <a:rPr kumimoji="1" lang="en-US" altLang="ja-JP"/>
              <a:t>©Organization for Small &amp; Medium Enterprises and Regional Innovation, JAPAN.All Rights Reserved.</a:t>
            </a:r>
            <a:endParaRPr kumimoji="1" lang="ja-JP" altLang="en-US"/>
          </a:p>
        </p:txBody>
      </p:sp>
      <p:sp>
        <p:nvSpPr>
          <p:cNvPr id="9" name="スライド番号プレースホルダー 8">
            <a:extLst>
              <a:ext uri="{FF2B5EF4-FFF2-40B4-BE49-F238E27FC236}">
                <a16:creationId xmlns:a16="http://schemas.microsoft.com/office/drawing/2014/main" id="{5669B7CF-23FC-7023-0FD1-D155E992976D}"/>
              </a:ext>
            </a:extLst>
          </p:cNvPr>
          <p:cNvSpPr>
            <a:spLocks noGrp="1"/>
          </p:cNvSpPr>
          <p:nvPr>
            <p:ph type="sldNum" sz="quarter" idx="12"/>
          </p:nvPr>
        </p:nvSpPr>
        <p:spPr>
          <a:xfrm>
            <a:off x="8610600" y="6356350"/>
            <a:ext cx="2743200" cy="365125"/>
          </a:xfrm>
          <a:prstGeom prst="rect">
            <a:avLst/>
          </a:prstGeom>
        </p:spPr>
        <p:txBody>
          <a:bodyPr/>
          <a:lstStyle/>
          <a:p>
            <a:fld id="{97C07F1B-23CA-3249-873C-1840AE489AB2}" type="slidenum">
              <a:rPr kumimoji="1" lang="ja-JP" altLang="en-US" smtClean="0"/>
              <a:t>‹#›</a:t>
            </a:fld>
            <a:endParaRPr kumimoji="1" lang="ja-JP" altLang="en-US"/>
          </a:p>
        </p:txBody>
      </p:sp>
    </p:spTree>
    <p:extLst>
      <p:ext uri="{BB962C8B-B14F-4D97-AF65-F5344CB8AC3E}">
        <p14:creationId xmlns:p14="http://schemas.microsoft.com/office/powerpoint/2010/main" val="32706217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CFD7CC-17D6-28A4-09A3-D755DE269BF2}"/>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D1F69212-39AD-8E67-6BE0-42D096B5E2FE}"/>
              </a:ext>
            </a:extLst>
          </p:cNvPr>
          <p:cNvSpPr>
            <a:spLocks noGrp="1"/>
          </p:cNvSpPr>
          <p:nvPr>
            <p:ph type="dt" sz="half" idx="10"/>
          </p:nvPr>
        </p:nvSpPr>
        <p:spPr>
          <a:xfrm>
            <a:off x="838200" y="6356350"/>
            <a:ext cx="2743200" cy="365125"/>
          </a:xfrm>
          <a:prstGeom prst="rect">
            <a:avLst/>
          </a:prstGeom>
        </p:spPr>
        <p:txBody>
          <a:bodyPr/>
          <a:lstStyle/>
          <a:p>
            <a:endParaRPr kumimoji="1" lang="ja-JP" altLang="en-US"/>
          </a:p>
        </p:txBody>
      </p:sp>
      <p:sp>
        <p:nvSpPr>
          <p:cNvPr id="4" name="フッター プレースホルダー 3">
            <a:extLst>
              <a:ext uri="{FF2B5EF4-FFF2-40B4-BE49-F238E27FC236}">
                <a16:creationId xmlns:a16="http://schemas.microsoft.com/office/drawing/2014/main" id="{EE83DB15-99D3-257C-7F48-ECE76E056C12}"/>
              </a:ext>
            </a:extLst>
          </p:cNvPr>
          <p:cNvSpPr>
            <a:spLocks noGrp="1"/>
          </p:cNvSpPr>
          <p:nvPr>
            <p:ph type="ftr" sz="quarter" idx="11"/>
          </p:nvPr>
        </p:nvSpPr>
        <p:spPr>
          <a:xfrm>
            <a:off x="4038600" y="6356350"/>
            <a:ext cx="4114800" cy="365125"/>
          </a:xfrm>
          <a:prstGeom prst="rect">
            <a:avLst/>
          </a:prstGeom>
        </p:spPr>
        <p:txBody>
          <a:bodyPr/>
          <a:lstStyle/>
          <a:p>
            <a:r>
              <a:rPr kumimoji="1" lang="en-US" altLang="ja-JP"/>
              <a:t>©Organization for Small &amp; Medium Enterprises and Regional Innovation, JAPAN.All Rights Reserved.</a:t>
            </a:r>
            <a:endParaRPr kumimoji="1" lang="ja-JP" altLang="en-US"/>
          </a:p>
        </p:txBody>
      </p:sp>
      <p:sp>
        <p:nvSpPr>
          <p:cNvPr id="5" name="スライド番号プレースホルダー 4">
            <a:extLst>
              <a:ext uri="{FF2B5EF4-FFF2-40B4-BE49-F238E27FC236}">
                <a16:creationId xmlns:a16="http://schemas.microsoft.com/office/drawing/2014/main" id="{8377EFF4-BE50-8BC6-5AA4-B66F8C40112D}"/>
              </a:ext>
            </a:extLst>
          </p:cNvPr>
          <p:cNvSpPr>
            <a:spLocks noGrp="1"/>
          </p:cNvSpPr>
          <p:nvPr>
            <p:ph type="sldNum" sz="quarter" idx="12"/>
          </p:nvPr>
        </p:nvSpPr>
        <p:spPr>
          <a:xfrm>
            <a:off x="8610600" y="6356350"/>
            <a:ext cx="2743200" cy="365125"/>
          </a:xfrm>
          <a:prstGeom prst="rect">
            <a:avLst/>
          </a:prstGeom>
        </p:spPr>
        <p:txBody>
          <a:bodyPr/>
          <a:lstStyle/>
          <a:p>
            <a:fld id="{97C07F1B-23CA-3249-873C-1840AE489AB2}" type="slidenum">
              <a:rPr kumimoji="1" lang="ja-JP" altLang="en-US" smtClean="0"/>
              <a:t>‹#›</a:t>
            </a:fld>
            <a:endParaRPr kumimoji="1" lang="ja-JP" altLang="en-US"/>
          </a:p>
        </p:txBody>
      </p:sp>
    </p:spTree>
    <p:extLst>
      <p:ext uri="{BB962C8B-B14F-4D97-AF65-F5344CB8AC3E}">
        <p14:creationId xmlns:p14="http://schemas.microsoft.com/office/powerpoint/2010/main" val="3315392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567269A5-2F3A-BD50-1D6E-3057B5B7AA8E}"/>
              </a:ext>
            </a:extLst>
          </p:cNvPr>
          <p:cNvSpPr>
            <a:spLocks noGrp="1"/>
          </p:cNvSpPr>
          <p:nvPr>
            <p:ph type="dt" sz="half" idx="10"/>
          </p:nvPr>
        </p:nvSpPr>
        <p:spPr>
          <a:xfrm>
            <a:off x="838200" y="6356350"/>
            <a:ext cx="2743200" cy="365125"/>
          </a:xfrm>
          <a:prstGeom prst="rect">
            <a:avLst/>
          </a:prstGeom>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E59B760-C4A3-30D5-245D-DE1994B52570}"/>
              </a:ext>
            </a:extLst>
          </p:cNvPr>
          <p:cNvSpPr>
            <a:spLocks noGrp="1"/>
          </p:cNvSpPr>
          <p:nvPr>
            <p:ph type="sldNum" sz="quarter" idx="12"/>
          </p:nvPr>
        </p:nvSpPr>
        <p:spPr>
          <a:xfrm>
            <a:off x="8610600" y="6356350"/>
            <a:ext cx="2743200" cy="365125"/>
          </a:xfrm>
          <a:prstGeom prst="rect">
            <a:avLst/>
          </a:prstGeom>
        </p:spPr>
        <p:txBody>
          <a:bodyPr/>
          <a:lstStyle/>
          <a:p>
            <a:fld id="{97C07F1B-23CA-3249-873C-1840AE489AB2}" type="slidenum">
              <a:rPr kumimoji="1" lang="ja-JP" altLang="en-US" smtClean="0"/>
              <a:t>‹#›</a:t>
            </a:fld>
            <a:endParaRPr kumimoji="1" lang="ja-JP" altLang="en-US"/>
          </a:p>
        </p:txBody>
      </p:sp>
      <p:pic>
        <p:nvPicPr>
          <p:cNvPr id="5" name="図 4" descr="背景パターン&#10;&#10;AI によって生成されたコンテンツは間違っている可能性があります。">
            <a:extLst>
              <a:ext uri="{FF2B5EF4-FFF2-40B4-BE49-F238E27FC236}">
                <a16:creationId xmlns:a16="http://schemas.microsoft.com/office/drawing/2014/main" id="{3F9460F8-50FA-4A51-2FC8-404774F6A93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正方形/長方形 5">
            <a:extLst>
              <a:ext uri="{FF2B5EF4-FFF2-40B4-BE49-F238E27FC236}">
                <a16:creationId xmlns:a16="http://schemas.microsoft.com/office/drawing/2014/main" id="{011A9B94-406A-330D-C480-BA48F91870D4}"/>
              </a:ext>
            </a:extLst>
          </p:cNvPr>
          <p:cNvSpPr/>
          <p:nvPr userDrawn="1"/>
        </p:nvSpPr>
        <p:spPr>
          <a:xfrm>
            <a:off x="2927389" y="6349192"/>
            <a:ext cx="6337222" cy="37362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©Organization for Small &amp; Medium Enterprises and Regional Innovation, JAPAN.All Rights Reserved.</a:t>
            </a:r>
            <a:endPar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1546241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E80E43-1959-C6C2-8C3B-6BD73E2B621E}"/>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729004B-CAC7-FD0A-7FB5-5A6FC309117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F85B54AB-7B19-8B92-E7C5-07DC5BB25E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E6C26AF-2244-CFFA-A7BB-2E8C12BCBAEB}"/>
              </a:ext>
            </a:extLst>
          </p:cNvPr>
          <p:cNvSpPr>
            <a:spLocks noGrp="1"/>
          </p:cNvSpPr>
          <p:nvPr>
            <p:ph type="dt" sz="half" idx="10"/>
          </p:nvPr>
        </p:nvSpPr>
        <p:spPr>
          <a:xfrm>
            <a:off x="838200" y="6356350"/>
            <a:ext cx="2743200" cy="365125"/>
          </a:xfrm>
          <a:prstGeom prst="rect">
            <a:avLst/>
          </a:prstGeom>
        </p:spPr>
        <p:txBody>
          <a:bodyPr/>
          <a:lstStyle/>
          <a:p>
            <a:endParaRPr kumimoji="1" lang="ja-JP" altLang="en-US"/>
          </a:p>
        </p:txBody>
      </p:sp>
      <p:sp>
        <p:nvSpPr>
          <p:cNvPr id="6" name="フッター プレースホルダー 5">
            <a:extLst>
              <a:ext uri="{FF2B5EF4-FFF2-40B4-BE49-F238E27FC236}">
                <a16:creationId xmlns:a16="http://schemas.microsoft.com/office/drawing/2014/main" id="{C219B78E-252C-97A2-00D2-02CA0870F35B}"/>
              </a:ext>
            </a:extLst>
          </p:cNvPr>
          <p:cNvSpPr>
            <a:spLocks noGrp="1"/>
          </p:cNvSpPr>
          <p:nvPr>
            <p:ph type="ftr" sz="quarter" idx="11"/>
          </p:nvPr>
        </p:nvSpPr>
        <p:spPr>
          <a:xfrm>
            <a:off x="4038600" y="6356350"/>
            <a:ext cx="4114800" cy="365125"/>
          </a:xfrm>
          <a:prstGeom prst="rect">
            <a:avLst/>
          </a:prstGeom>
        </p:spPr>
        <p:txBody>
          <a:bodyPr/>
          <a:lstStyle/>
          <a:p>
            <a:r>
              <a:rPr kumimoji="1" lang="en-US" altLang="ja-JP"/>
              <a:t>©Organization for Small &amp; Medium Enterprises and Regional Innovation, JAPAN.All Rights Reserved.</a:t>
            </a:r>
            <a:endParaRPr kumimoji="1" lang="ja-JP" altLang="en-US"/>
          </a:p>
        </p:txBody>
      </p:sp>
      <p:sp>
        <p:nvSpPr>
          <p:cNvPr id="7" name="スライド番号プレースホルダー 6">
            <a:extLst>
              <a:ext uri="{FF2B5EF4-FFF2-40B4-BE49-F238E27FC236}">
                <a16:creationId xmlns:a16="http://schemas.microsoft.com/office/drawing/2014/main" id="{ABDFD4C4-5478-8AEC-5AD8-52686C2DEA79}"/>
              </a:ext>
            </a:extLst>
          </p:cNvPr>
          <p:cNvSpPr>
            <a:spLocks noGrp="1"/>
          </p:cNvSpPr>
          <p:nvPr>
            <p:ph type="sldNum" sz="quarter" idx="12"/>
          </p:nvPr>
        </p:nvSpPr>
        <p:spPr>
          <a:xfrm>
            <a:off x="8610600" y="6356350"/>
            <a:ext cx="2743200" cy="365125"/>
          </a:xfrm>
          <a:prstGeom prst="rect">
            <a:avLst/>
          </a:prstGeom>
        </p:spPr>
        <p:txBody>
          <a:bodyPr/>
          <a:lstStyle/>
          <a:p>
            <a:fld id="{97C07F1B-23CA-3249-873C-1840AE489AB2}" type="slidenum">
              <a:rPr kumimoji="1" lang="ja-JP" altLang="en-US" smtClean="0"/>
              <a:t>‹#›</a:t>
            </a:fld>
            <a:endParaRPr kumimoji="1" lang="ja-JP" altLang="en-US"/>
          </a:p>
        </p:txBody>
      </p:sp>
    </p:spTree>
    <p:extLst>
      <p:ext uri="{BB962C8B-B14F-4D97-AF65-F5344CB8AC3E}">
        <p14:creationId xmlns:p14="http://schemas.microsoft.com/office/powerpoint/2010/main" val="1388417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AEB946-8DC6-D905-D6C8-6F4343DA1E1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6CC37553-AB2B-4918-BD34-9CF2A3BCF21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5985E038-A141-39EA-94BD-C432D60CC15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B548547-4312-4E8D-81D4-CB069C99EF2A}"/>
              </a:ext>
            </a:extLst>
          </p:cNvPr>
          <p:cNvSpPr>
            <a:spLocks noGrp="1"/>
          </p:cNvSpPr>
          <p:nvPr>
            <p:ph type="dt" sz="half" idx="10"/>
          </p:nvPr>
        </p:nvSpPr>
        <p:spPr>
          <a:xfrm>
            <a:off x="838200" y="6356350"/>
            <a:ext cx="2743200" cy="365125"/>
          </a:xfrm>
          <a:prstGeom prst="rect">
            <a:avLst/>
          </a:prstGeom>
        </p:spPr>
        <p:txBody>
          <a:bodyPr/>
          <a:lstStyle/>
          <a:p>
            <a:endParaRPr kumimoji="1" lang="ja-JP" altLang="en-US"/>
          </a:p>
        </p:txBody>
      </p:sp>
      <p:sp>
        <p:nvSpPr>
          <p:cNvPr id="6" name="フッター プレースホルダー 5">
            <a:extLst>
              <a:ext uri="{FF2B5EF4-FFF2-40B4-BE49-F238E27FC236}">
                <a16:creationId xmlns:a16="http://schemas.microsoft.com/office/drawing/2014/main" id="{9B92DAC3-96AC-6D8E-652B-6EAF9D4EF56A}"/>
              </a:ext>
            </a:extLst>
          </p:cNvPr>
          <p:cNvSpPr>
            <a:spLocks noGrp="1"/>
          </p:cNvSpPr>
          <p:nvPr>
            <p:ph type="ftr" sz="quarter" idx="11"/>
          </p:nvPr>
        </p:nvSpPr>
        <p:spPr>
          <a:xfrm>
            <a:off x="4038600" y="6356350"/>
            <a:ext cx="4114800" cy="365125"/>
          </a:xfrm>
          <a:prstGeom prst="rect">
            <a:avLst/>
          </a:prstGeom>
        </p:spPr>
        <p:txBody>
          <a:bodyPr/>
          <a:lstStyle/>
          <a:p>
            <a:r>
              <a:rPr kumimoji="1" lang="en-US" altLang="ja-JP"/>
              <a:t>©Organization for Small &amp; Medium Enterprises and Regional Innovation, JAPAN.All Rights Reserved.</a:t>
            </a:r>
            <a:endParaRPr kumimoji="1" lang="ja-JP" altLang="en-US"/>
          </a:p>
        </p:txBody>
      </p:sp>
      <p:sp>
        <p:nvSpPr>
          <p:cNvPr id="7" name="スライド番号プレースホルダー 6">
            <a:extLst>
              <a:ext uri="{FF2B5EF4-FFF2-40B4-BE49-F238E27FC236}">
                <a16:creationId xmlns:a16="http://schemas.microsoft.com/office/drawing/2014/main" id="{3AB8132E-414A-666E-7500-F8FA746B2489}"/>
              </a:ext>
            </a:extLst>
          </p:cNvPr>
          <p:cNvSpPr>
            <a:spLocks noGrp="1"/>
          </p:cNvSpPr>
          <p:nvPr>
            <p:ph type="sldNum" sz="quarter" idx="12"/>
          </p:nvPr>
        </p:nvSpPr>
        <p:spPr>
          <a:xfrm>
            <a:off x="8610600" y="6356350"/>
            <a:ext cx="2743200" cy="365125"/>
          </a:xfrm>
          <a:prstGeom prst="rect">
            <a:avLst/>
          </a:prstGeom>
        </p:spPr>
        <p:txBody>
          <a:bodyPr/>
          <a:lstStyle/>
          <a:p>
            <a:fld id="{97C07F1B-23CA-3249-873C-1840AE489AB2}" type="slidenum">
              <a:rPr kumimoji="1" lang="ja-JP" altLang="en-US" smtClean="0"/>
              <a:t>‹#›</a:t>
            </a:fld>
            <a:endParaRPr kumimoji="1" lang="ja-JP" altLang="en-US"/>
          </a:p>
        </p:txBody>
      </p:sp>
    </p:spTree>
    <p:extLst>
      <p:ext uri="{BB962C8B-B14F-4D97-AF65-F5344CB8AC3E}">
        <p14:creationId xmlns:p14="http://schemas.microsoft.com/office/powerpoint/2010/main" val="99302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B4272049-3BC2-372A-0097-7EB682083D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CB9B689-FA39-1F8D-10D8-DE7514D328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4" name="日付プレースホルダー 3">
            <a:extLst>
              <a:ext uri="{FF2B5EF4-FFF2-40B4-BE49-F238E27FC236}">
                <a16:creationId xmlns:a16="http://schemas.microsoft.com/office/drawing/2014/main" id="{75AE8E3B-D533-1F8A-0FAD-C9A05F86A7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085C9E03-8FA4-E0DA-5F3D-81F588DB00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C07F1B-23CA-3249-873C-1840AE489AB2}" type="slidenum">
              <a:rPr kumimoji="1" lang="ja-JP" altLang="en-US" smtClean="0"/>
              <a:t>‹#›</a:t>
            </a:fld>
            <a:endParaRPr kumimoji="1" lang="ja-JP" altLang="en-US"/>
          </a:p>
        </p:txBody>
      </p:sp>
    </p:spTree>
    <p:extLst>
      <p:ext uri="{BB962C8B-B14F-4D97-AF65-F5344CB8AC3E}">
        <p14:creationId xmlns:p14="http://schemas.microsoft.com/office/powerpoint/2010/main" val="35256663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3F61003C-3AF6-D696-5EC0-7CEC7E586AD5}"/>
              </a:ext>
            </a:extLst>
          </p:cNvPr>
          <p:cNvSpPr>
            <a:spLocks noGrp="1"/>
          </p:cNvSpPr>
          <p:nvPr>
            <p:ph type="ctrTitle"/>
          </p:nvPr>
        </p:nvSpPr>
        <p:spPr>
          <a:xfrm>
            <a:off x="646670" y="4274577"/>
            <a:ext cx="7530378" cy="1250134"/>
          </a:xfrm>
        </p:spPr>
        <p:txBody>
          <a:bodyPr/>
          <a:lstStyle/>
          <a:p>
            <a:pPr>
              <a:lnSpc>
                <a:spcPct val="100000"/>
              </a:lnSpc>
            </a:pPr>
            <a:r>
              <a:rPr lang="ja-JP" altLang="en-US" dirty="0"/>
              <a:t>提案するものを可視化する</a:t>
            </a:r>
            <a:br>
              <a:rPr lang="ja-JP" altLang="en-US" dirty="0"/>
            </a:br>
            <a:r>
              <a:rPr lang="en-US" altLang="ja-JP" sz="3600" dirty="0"/>
              <a:t>- </a:t>
            </a:r>
            <a:r>
              <a:rPr lang="ja-JP" altLang="en-US" sz="3600" dirty="0"/>
              <a:t>商品・</a:t>
            </a:r>
            <a:r>
              <a:rPr lang="ja-JP" altLang="en-US" sz="3600"/>
              <a:t>サービスのイメージを</a:t>
            </a:r>
            <a:br>
              <a:rPr lang="ja-JP" altLang="en-US" sz="3600"/>
            </a:br>
            <a:r>
              <a:rPr lang="ja-JP" altLang="en-US" sz="3600"/>
              <a:t>　作成</a:t>
            </a:r>
            <a:r>
              <a:rPr lang="ja-JP" altLang="en-US" sz="3600" dirty="0"/>
              <a:t>する </a:t>
            </a:r>
            <a:r>
              <a:rPr lang="en-US" altLang="ja-JP" sz="3600" dirty="0"/>
              <a:t>-</a:t>
            </a:r>
            <a:endParaRPr lang="en-US" altLang="ja-JP" dirty="0"/>
          </a:p>
        </p:txBody>
      </p:sp>
      <p:sp>
        <p:nvSpPr>
          <p:cNvPr id="5" name="字幕 4">
            <a:extLst>
              <a:ext uri="{FF2B5EF4-FFF2-40B4-BE49-F238E27FC236}">
                <a16:creationId xmlns:a16="http://schemas.microsoft.com/office/drawing/2014/main" id="{2D4DC3AF-FA81-73EB-3AB3-5B7521E544C7}"/>
              </a:ext>
            </a:extLst>
          </p:cNvPr>
          <p:cNvSpPr>
            <a:spLocks noGrp="1"/>
          </p:cNvSpPr>
          <p:nvPr>
            <p:ph type="subTitle" idx="1"/>
          </p:nvPr>
        </p:nvSpPr>
        <p:spPr>
          <a:xfrm>
            <a:off x="2447636" y="3599821"/>
            <a:ext cx="4830493" cy="475692"/>
          </a:xfrm>
        </p:spPr>
        <p:txBody>
          <a:bodyPr/>
          <a:lstStyle/>
          <a:p>
            <a:r>
              <a:rPr kumimoji="1" lang="ja-JP" altLang="en-US" sz="2400" dirty="0">
                <a:latin typeface="MS PGothic" panose="020B0600070205080204" pitchFamily="34" charset="-128"/>
                <a:ea typeface="MS PGothic" panose="020B0600070205080204" pitchFamily="34" charset="-128"/>
              </a:rPr>
              <a:t>授業スライド</a:t>
            </a:r>
            <a:r>
              <a:rPr kumimoji="1" lang="en-US" altLang="ja-JP" sz="2400" dirty="0">
                <a:latin typeface="MS PGothic" panose="020B0600070205080204" pitchFamily="34" charset="-128"/>
                <a:ea typeface="MS PGothic" panose="020B0600070205080204" pitchFamily="34" charset="-128"/>
              </a:rPr>
              <a:t>OP 05-①</a:t>
            </a:r>
          </a:p>
        </p:txBody>
      </p:sp>
      <p:grpSp>
        <p:nvGrpSpPr>
          <p:cNvPr id="2" name="グループ化 1">
            <a:extLst>
              <a:ext uri="{FF2B5EF4-FFF2-40B4-BE49-F238E27FC236}">
                <a16:creationId xmlns:a16="http://schemas.microsoft.com/office/drawing/2014/main" id="{A48D4A8F-857C-7539-2001-6D56784E5041}"/>
              </a:ext>
            </a:extLst>
          </p:cNvPr>
          <p:cNvGrpSpPr/>
          <p:nvPr/>
        </p:nvGrpSpPr>
        <p:grpSpPr>
          <a:xfrm>
            <a:off x="743376" y="3600068"/>
            <a:ext cx="1704260" cy="475199"/>
            <a:chOff x="1017346" y="-391775"/>
            <a:chExt cx="1704260" cy="475199"/>
          </a:xfrm>
        </p:grpSpPr>
        <p:grpSp>
          <p:nvGrpSpPr>
            <p:cNvPr id="3" name="グループ化 2">
              <a:extLst>
                <a:ext uri="{FF2B5EF4-FFF2-40B4-BE49-F238E27FC236}">
                  <a16:creationId xmlns:a16="http://schemas.microsoft.com/office/drawing/2014/main" id="{46CCE3B5-2FE4-4B1A-3F80-9B7A66DDA3CD}"/>
                </a:ext>
              </a:extLst>
            </p:cNvPr>
            <p:cNvGrpSpPr/>
            <p:nvPr/>
          </p:nvGrpSpPr>
          <p:grpSpPr>
            <a:xfrm>
              <a:off x="1017346" y="-391775"/>
              <a:ext cx="1578509" cy="475199"/>
              <a:chOff x="-851918" y="1088727"/>
              <a:chExt cx="1264863" cy="380778"/>
            </a:xfrm>
          </p:grpSpPr>
          <p:sp>
            <p:nvSpPr>
              <p:cNvPr id="8" name="正方形/長方形 7">
                <a:extLst>
                  <a:ext uri="{FF2B5EF4-FFF2-40B4-BE49-F238E27FC236}">
                    <a16:creationId xmlns:a16="http://schemas.microsoft.com/office/drawing/2014/main" id="{9D09A647-4AD4-8939-C05D-8F36A65F36D3}"/>
                  </a:ext>
                </a:extLst>
              </p:cNvPr>
              <p:cNvSpPr/>
              <p:nvPr/>
            </p:nvSpPr>
            <p:spPr>
              <a:xfrm>
                <a:off x="-851918" y="1088727"/>
                <a:ext cx="1097598" cy="380778"/>
              </a:xfrm>
              <a:prstGeom prst="rect">
                <a:avLst/>
              </a:prstGeom>
              <a:solidFill>
                <a:schemeClr val="bg1"/>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lumMod val="75000"/>
                        <a:lumOff val="25000"/>
                      </a:schemeClr>
                    </a:solidFill>
                    <a:latin typeface="+mn-ea"/>
                  </a:rPr>
                  <a:t>オプション</a:t>
                </a:r>
                <a:endParaRPr kumimoji="1" lang="ja-JP" altLang="en-US" sz="2000" dirty="0">
                  <a:solidFill>
                    <a:schemeClr val="tx1">
                      <a:lumMod val="75000"/>
                      <a:lumOff val="25000"/>
                    </a:schemeClr>
                  </a:solidFill>
                  <a:latin typeface="+mn-ea"/>
                </a:endParaRPr>
              </a:p>
            </p:txBody>
          </p:sp>
          <p:sp>
            <p:nvSpPr>
              <p:cNvPr id="9" name="二等辺三角形 8">
                <a:extLst>
                  <a:ext uri="{FF2B5EF4-FFF2-40B4-BE49-F238E27FC236}">
                    <a16:creationId xmlns:a16="http://schemas.microsoft.com/office/drawing/2014/main" id="{6BF2A156-28AE-6CDE-F117-BA4DAD2BEA25}"/>
                  </a:ext>
                </a:extLst>
              </p:cNvPr>
              <p:cNvSpPr/>
              <p:nvPr/>
            </p:nvSpPr>
            <p:spPr>
              <a:xfrm rot="5400000">
                <a:off x="226787" y="1203993"/>
                <a:ext cx="220892" cy="151425"/>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sp>
          <p:nvSpPr>
            <p:cNvPr id="6" name="二等辺三角形 5">
              <a:extLst>
                <a:ext uri="{FF2B5EF4-FFF2-40B4-BE49-F238E27FC236}">
                  <a16:creationId xmlns:a16="http://schemas.microsoft.com/office/drawing/2014/main" id="{B5954356-3339-BF34-B08E-295360E09EF1}"/>
                </a:ext>
              </a:extLst>
            </p:cNvPr>
            <p:cNvSpPr/>
            <p:nvPr/>
          </p:nvSpPr>
          <p:spPr>
            <a:xfrm rot="5400000">
              <a:off x="2489286" y="-248663"/>
              <a:ext cx="275666" cy="188974"/>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spTree>
    <p:extLst>
      <p:ext uri="{BB962C8B-B14F-4D97-AF65-F5344CB8AC3E}">
        <p14:creationId xmlns:p14="http://schemas.microsoft.com/office/powerpoint/2010/main" val="956575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DEABE-5AF7-F783-6DEE-E0EF9DD5214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B0226CE-392D-B8C5-AAE1-6143515E8E9F}"/>
              </a:ext>
            </a:extLst>
          </p:cNvPr>
          <p:cNvSpPr>
            <a:spLocks noGrp="1"/>
          </p:cNvSpPr>
          <p:nvPr>
            <p:ph type="title"/>
          </p:nvPr>
        </p:nvSpPr>
        <p:spPr/>
        <p:txBody>
          <a:bodyPr/>
          <a:lstStyle/>
          <a:p>
            <a:r>
              <a:rPr lang="ja-JP" altLang="en-US" dirty="0">
                <a:effectLst/>
                <a:latin typeface="MS PGothic" panose="020B0600070205080204" pitchFamily="34" charset="-128"/>
                <a:ea typeface="MS PGothic" panose="020B0600070205080204" pitchFamily="34" charset="-128"/>
              </a:rPr>
              <a:t>プロトタイプ作成の種類</a:t>
            </a:r>
            <a:endParaRPr kumimoji="1" lang="ja-JP" altLang="en-US" dirty="0"/>
          </a:p>
        </p:txBody>
      </p:sp>
      <p:sp>
        <p:nvSpPr>
          <p:cNvPr id="7" name="テキスト ボックス 6">
            <a:extLst>
              <a:ext uri="{FF2B5EF4-FFF2-40B4-BE49-F238E27FC236}">
                <a16:creationId xmlns:a16="http://schemas.microsoft.com/office/drawing/2014/main" id="{77D08B62-52CA-1DFD-439A-848FD96884C9}"/>
              </a:ext>
            </a:extLst>
          </p:cNvPr>
          <p:cNvSpPr txBox="1"/>
          <p:nvPr/>
        </p:nvSpPr>
        <p:spPr>
          <a:xfrm>
            <a:off x="327082" y="1143664"/>
            <a:ext cx="11542644" cy="1384995"/>
          </a:xfrm>
          <a:prstGeom prst="rect">
            <a:avLst/>
          </a:prstGeom>
          <a:noFill/>
        </p:spPr>
        <p:txBody>
          <a:bodyPr wrap="square" lIns="36000" rIns="36000" rtlCol="0">
            <a:spAutoFit/>
          </a:bodyPr>
          <a:lstStyle/>
          <a:p>
            <a:pPr algn="ctr"/>
            <a:r>
              <a:rPr lang="ja-JP" altLang="en-US" sz="2800" b="1" dirty="0">
                <a:latin typeface="MS PGothic" panose="020B0600070205080204" pitchFamily="34" charset="-128"/>
                <a:ea typeface="MS PGothic" panose="020B0600070205080204" pitchFamily="34" charset="-128"/>
              </a:rPr>
              <a:t>プロトタイプは</a:t>
            </a:r>
            <a:r>
              <a:rPr lang="ja-JP" altLang="en-US" sz="2800" b="1">
                <a:latin typeface="MS PGothic" panose="020B0600070205080204" pitchFamily="34" charset="-128"/>
                <a:ea typeface="MS PGothic" panose="020B0600070205080204" pitchFamily="34" charset="-128"/>
              </a:rPr>
              <a:t>いくつかの種類が</a:t>
            </a:r>
            <a:r>
              <a:rPr lang="ja-JP" altLang="en-US" sz="2800" b="1" dirty="0">
                <a:latin typeface="MS PGothic" panose="020B0600070205080204" pitchFamily="34" charset="-128"/>
                <a:ea typeface="MS PGothic" panose="020B0600070205080204" pitchFamily="34" charset="-128"/>
              </a:rPr>
              <a:t>あります。</a:t>
            </a:r>
            <a:endParaRPr lang="en-US" altLang="ja-JP" sz="2800" b="1" dirty="0">
              <a:latin typeface="MS PGothic" panose="020B0600070205080204" pitchFamily="34" charset="-128"/>
              <a:ea typeface="MS PGothic" panose="020B0600070205080204" pitchFamily="34" charset="-128"/>
            </a:endParaRPr>
          </a:p>
          <a:p>
            <a:pPr algn="ctr"/>
            <a:endParaRPr lang="en-US" altLang="ja-JP" sz="800" b="1" dirty="0">
              <a:latin typeface="MS PGothic" panose="020B0600070205080204" pitchFamily="34" charset="-128"/>
              <a:ea typeface="MS PGothic" panose="020B0600070205080204" pitchFamily="34" charset="-128"/>
            </a:endParaRPr>
          </a:p>
          <a:p>
            <a:pPr algn="ctr"/>
            <a:r>
              <a:rPr lang="ja-JP" altLang="en-US" sz="2400" b="1" dirty="0">
                <a:latin typeface="MS PGothic" panose="020B0600070205080204" pitchFamily="34" charset="-128"/>
                <a:ea typeface="MS PGothic" panose="020B0600070205080204" pitchFamily="34" charset="-128"/>
              </a:rPr>
              <a:t>具体的なモノを可視化</a:t>
            </a:r>
            <a:r>
              <a:rPr lang="ja-JP" altLang="en-US" sz="2400" b="1">
                <a:latin typeface="MS PGothic" panose="020B0600070205080204" pitchFamily="34" charset="-128"/>
                <a:ea typeface="MS PGothic" panose="020B0600070205080204" pitchFamily="34" charset="-128"/>
              </a:rPr>
              <a:t>する「商品」</a:t>
            </a:r>
            <a:r>
              <a:rPr lang="ja-JP" altLang="en-US" sz="2400" b="1" dirty="0">
                <a:latin typeface="MS PGothic" panose="020B0600070205080204" pitchFamily="34" charset="-128"/>
                <a:ea typeface="MS PGothic" panose="020B0600070205080204" pitchFamily="34" charset="-128"/>
              </a:rPr>
              <a:t>、見えないものや流れを可視化する「サービス」、</a:t>
            </a:r>
            <a:endParaRPr lang="en-US" altLang="ja-JP" sz="2400" b="1" dirty="0">
              <a:latin typeface="MS PGothic" panose="020B0600070205080204" pitchFamily="34" charset="-128"/>
              <a:ea typeface="MS PGothic" panose="020B0600070205080204" pitchFamily="34" charset="-128"/>
            </a:endParaRPr>
          </a:p>
          <a:p>
            <a:pPr algn="ctr"/>
            <a:r>
              <a:rPr lang="ja-JP" altLang="en-US" sz="2400" b="1" dirty="0">
                <a:latin typeface="MS PGothic" panose="020B0600070205080204" pitchFamily="34" charset="-128"/>
                <a:ea typeface="MS PGothic" panose="020B0600070205080204" pitchFamily="34" charset="-128"/>
              </a:rPr>
              <a:t>体感や感覚を可視化する「体験」など、主に</a:t>
            </a:r>
            <a:r>
              <a:rPr lang="en-US" altLang="ja-JP" sz="2400" b="1" dirty="0">
                <a:latin typeface="MS PGothic" panose="020B0600070205080204" pitchFamily="34" charset="-128"/>
                <a:ea typeface="MS PGothic" panose="020B0600070205080204" pitchFamily="34" charset="-128"/>
              </a:rPr>
              <a:t>3</a:t>
            </a:r>
            <a:r>
              <a:rPr lang="ja-JP" altLang="en-US" sz="2400" b="1" dirty="0">
                <a:latin typeface="MS PGothic" panose="020B0600070205080204" pitchFamily="34" charset="-128"/>
                <a:ea typeface="MS PGothic" panose="020B0600070205080204" pitchFamily="34" charset="-128"/>
              </a:rPr>
              <a:t>つの種類のプロトタイプがあります。</a:t>
            </a:r>
          </a:p>
        </p:txBody>
      </p:sp>
      <p:grpSp>
        <p:nvGrpSpPr>
          <p:cNvPr id="15" name="グループ化 14">
            <a:extLst>
              <a:ext uri="{FF2B5EF4-FFF2-40B4-BE49-F238E27FC236}">
                <a16:creationId xmlns:a16="http://schemas.microsoft.com/office/drawing/2014/main" id="{D0043D84-91EA-E09D-FE96-75C17C374529}"/>
              </a:ext>
            </a:extLst>
          </p:cNvPr>
          <p:cNvGrpSpPr/>
          <p:nvPr/>
        </p:nvGrpSpPr>
        <p:grpSpPr>
          <a:xfrm>
            <a:off x="855700" y="2677585"/>
            <a:ext cx="10495839" cy="3353090"/>
            <a:chOff x="855700" y="2677585"/>
            <a:chExt cx="10495839" cy="3353090"/>
          </a:xfrm>
        </p:grpSpPr>
        <p:pic>
          <p:nvPicPr>
            <p:cNvPr id="4" name="図 3">
              <a:extLst>
                <a:ext uri="{FF2B5EF4-FFF2-40B4-BE49-F238E27FC236}">
                  <a16:creationId xmlns:a16="http://schemas.microsoft.com/office/drawing/2014/main" id="{A428901D-3FBE-7FA5-1116-157E97AEC33C}"/>
                </a:ext>
              </a:extLst>
            </p:cNvPr>
            <p:cNvPicPr>
              <a:picLocks noChangeAspect="1"/>
            </p:cNvPicPr>
            <p:nvPr/>
          </p:nvPicPr>
          <p:blipFill>
            <a:blip r:embed="rId2"/>
            <a:stretch>
              <a:fillRect/>
            </a:stretch>
          </p:blipFill>
          <p:spPr>
            <a:xfrm>
              <a:off x="855701" y="2923875"/>
              <a:ext cx="3106800" cy="3106800"/>
            </a:xfrm>
            <a:prstGeom prst="rect">
              <a:avLst/>
            </a:prstGeom>
          </p:spPr>
        </p:pic>
        <p:pic>
          <p:nvPicPr>
            <p:cNvPr id="5" name="図 4" descr="屋内, 窓, 建物, 座る が含まれている画像&#10;&#10;自動的に生成された説明">
              <a:extLst>
                <a:ext uri="{FF2B5EF4-FFF2-40B4-BE49-F238E27FC236}">
                  <a16:creationId xmlns:a16="http://schemas.microsoft.com/office/drawing/2014/main" id="{611CAEA3-291B-0946-76B4-71CB2CA7834B}"/>
                </a:ext>
              </a:extLst>
            </p:cNvPr>
            <p:cNvPicPr>
              <a:picLocks noChangeAspect="1"/>
            </p:cNvPicPr>
            <p:nvPr/>
          </p:nvPicPr>
          <p:blipFill>
            <a:blip r:embed="rId3"/>
            <a:srcRect l="23665" r="18665"/>
            <a:stretch/>
          </p:blipFill>
          <p:spPr>
            <a:xfrm>
              <a:off x="4550220" y="2952219"/>
              <a:ext cx="3106800" cy="3078456"/>
            </a:xfrm>
            <a:prstGeom prst="rect">
              <a:avLst/>
            </a:prstGeom>
          </p:spPr>
        </p:pic>
        <p:pic>
          <p:nvPicPr>
            <p:cNvPr id="11" name="図 10">
              <a:extLst>
                <a:ext uri="{FF2B5EF4-FFF2-40B4-BE49-F238E27FC236}">
                  <a16:creationId xmlns:a16="http://schemas.microsoft.com/office/drawing/2014/main" id="{2FF2E807-90FE-B3E2-6B37-9D7EBA6F9DFE}"/>
                </a:ext>
              </a:extLst>
            </p:cNvPr>
            <p:cNvPicPr>
              <a:picLocks noChangeAspect="1"/>
            </p:cNvPicPr>
            <p:nvPr/>
          </p:nvPicPr>
          <p:blipFill>
            <a:blip r:embed="rId4"/>
            <a:stretch>
              <a:fillRect/>
            </a:stretch>
          </p:blipFill>
          <p:spPr>
            <a:xfrm>
              <a:off x="8244739" y="2923875"/>
              <a:ext cx="3106800" cy="3106800"/>
            </a:xfrm>
            <a:prstGeom prst="rect">
              <a:avLst/>
            </a:prstGeom>
          </p:spPr>
        </p:pic>
        <p:sp>
          <p:nvSpPr>
            <p:cNvPr id="12" name="正方形/長方形 11">
              <a:extLst>
                <a:ext uri="{FF2B5EF4-FFF2-40B4-BE49-F238E27FC236}">
                  <a16:creationId xmlns:a16="http://schemas.microsoft.com/office/drawing/2014/main" id="{01FAEAA7-2604-11B5-3460-EA09B57C1D21}"/>
                </a:ext>
              </a:extLst>
            </p:cNvPr>
            <p:cNvSpPr/>
            <p:nvPr/>
          </p:nvSpPr>
          <p:spPr>
            <a:xfrm>
              <a:off x="855700" y="2677585"/>
              <a:ext cx="3106800" cy="370418"/>
            </a:xfrm>
            <a:prstGeom prst="rect">
              <a:avLst/>
            </a:prstGeom>
            <a:solidFill>
              <a:schemeClr val="tx1">
                <a:lumMod val="75000"/>
                <a:lumOff val="25000"/>
              </a:schemeClr>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kumimoji="1" lang="ja-JP" altLang="en-US" sz="2000" b="1">
                  <a:solidFill>
                    <a:schemeClr val="bg1"/>
                  </a:solidFill>
                </a:rPr>
                <a:t>商品プロトタイプ</a:t>
              </a:r>
              <a:endParaRPr kumimoji="1" lang="ja-JP" altLang="en-US" sz="2000" b="1" dirty="0">
                <a:solidFill>
                  <a:schemeClr val="bg1"/>
                </a:solidFill>
              </a:endParaRPr>
            </a:p>
          </p:txBody>
        </p:sp>
        <p:sp>
          <p:nvSpPr>
            <p:cNvPr id="13" name="正方形/長方形 12">
              <a:extLst>
                <a:ext uri="{FF2B5EF4-FFF2-40B4-BE49-F238E27FC236}">
                  <a16:creationId xmlns:a16="http://schemas.microsoft.com/office/drawing/2014/main" id="{315AC7B7-AE17-E27D-0CD8-30E378B80206}"/>
                </a:ext>
              </a:extLst>
            </p:cNvPr>
            <p:cNvSpPr/>
            <p:nvPr/>
          </p:nvSpPr>
          <p:spPr>
            <a:xfrm>
              <a:off x="4550220" y="2677585"/>
              <a:ext cx="3106800" cy="370418"/>
            </a:xfrm>
            <a:prstGeom prst="rect">
              <a:avLst/>
            </a:prstGeom>
            <a:solidFill>
              <a:schemeClr val="tx1">
                <a:lumMod val="75000"/>
                <a:lumOff val="25000"/>
              </a:schemeClr>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kumimoji="1" lang="ja-JP" altLang="en-US" sz="2000" b="1" dirty="0">
                  <a:solidFill>
                    <a:schemeClr val="bg1"/>
                  </a:solidFill>
                </a:rPr>
                <a:t>サービスプロトタイプ</a:t>
              </a:r>
            </a:p>
          </p:txBody>
        </p:sp>
        <p:sp>
          <p:nvSpPr>
            <p:cNvPr id="14" name="正方形/長方形 13">
              <a:extLst>
                <a:ext uri="{FF2B5EF4-FFF2-40B4-BE49-F238E27FC236}">
                  <a16:creationId xmlns:a16="http://schemas.microsoft.com/office/drawing/2014/main" id="{C25059C5-82D2-8F65-E404-695EC8030727}"/>
                </a:ext>
              </a:extLst>
            </p:cNvPr>
            <p:cNvSpPr/>
            <p:nvPr/>
          </p:nvSpPr>
          <p:spPr>
            <a:xfrm>
              <a:off x="8244739" y="2677585"/>
              <a:ext cx="3106800" cy="370418"/>
            </a:xfrm>
            <a:prstGeom prst="rect">
              <a:avLst/>
            </a:prstGeom>
            <a:solidFill>
              <a:schemeClr val="tx1">
                <a:lumMod val="75000"/>
                <a:lumOff val="25000"/>
              </a:schemeClr>
            </a:solid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kumimoji="1" lang="ja-JP" altLang="en-US" sz="2000" b="1" dirty="0">
                  <a:solidFill>
                    <a:schemeClr val="bg1"/>
                  </a:solidFill>
                </a:rPr>
                <a:t>経験プロトタイプ</a:t>
              </a:r>
            </a:p>
          </p:txBody>
        </p:sp>
      </p:grpSp>
    </p:spTree>
    <p:extLst>
      <p:ext uri="{BB962C8B-B14F-4D97-AF65-F5344CB8AC3E}">
        <p14:creationId xmlns:p14="http://schemas.microsoft.com/office/powerpoint/2010/main" val="1088884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A4E0F-3DFE-EDB8-657B-2B3E6E1CDBB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A05A7AE-B684-4E07-A9FA-9E733C3AD377}"/>
              </a:ext>
            </a:extLst>
          </p:cNvPr>
          <p:cNvSpPr>
            <a:spLocks noGrp="1"/>
          </p:cNvSpPr>
          <p:nvPr>
            <p:ph type="title"/>
          </p:nvPr>
        </p:nvSpPr>
        <p:spPr/>
        <p:txBody>
          <a:bodyPr/>
          <a:lstStyle/>
          <a:p>
            <a:r>
              <a:rPr lang="ja-JP" altLang="en-US">
                <a:effectLst/>
                <a:latin typeface="MS PGothic" panose="020B0600070205080204" pitchFamily="34" charset="-128"/>
                <a:ea typeface="MS PGothic" panose="020B0600070205080204" pitchFamily="34" charset="-128"/>
              </a:rPr>
              <a:t>商品プロトタイプ</a:t>
            </a:r>
            <a:r>
              <a:rPr lang="ja-JP" altLang="en-US" dirty="0">
                <a:effectLst/>
                <a:latin typeface="MS PGothic" panose="020B0600070205080204" pitchFamily="34" charset="-128"/>
                <a:ea typeface="MS PGothic" panose="020B0600070205080204" pitchFamily="34" charset="-128"/>
              </a:rPr>
              <a:t>作成例</a:t>
            </a:r>
            <a:endParaRPr kumimoji="1" lang="ja-JP" altLang="en-US" dirty="0"/>
          </a:p>
        </p:txBody>
      </p:sp>
      <p:sp>
        <p:nvSpPr>
          <p:cNvPr id="4" name="正方形/長方形 3">
            <a:extLst>
              <a:ext uri="{FF2B5EF4-FFF2-40B4-BE49-F238E27FC236}">
                <a16:creationId xmlns:a16="http://schemas.microsoft.com/office/drawing/2014/main" id="{1BF4370D-CEC2-4476-373D-EAA779E09D46}"/>
              </a:ext>
            </a:extLst>
          </p:cNvPr>
          <p:cNvSpPr/>
          <p:nvPr/>
        </p:nvSpPr>
        <p:spPr>
          <a:xfrm>
            <a:off x="484224" y="431373"/>
            <a:ext cx="1296000" cy="43340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latin typeface="MS PGothic" panose="020B0600070205080204" pitchFamily="34" charset="-128"/>
                <a:ea typeface="MS PGothic" panose="020B0600070205080204" pitchFamily="34" charset="-128"/>
              </a:rPr>
              <a:t>ワークシート</a:t>
            </a:r>
          </a:p>
          <a:p>
            <a:pPr algn="ctr"/>
            <a:r>
              <a:rPr lang="en-US" altLang="ja-JP" sz="1400" b="1" dirty="0">
                <a:solidFill>
                  <a:schemeClr val="bg1"/>
                </a:solidFill>
                <a:latin typeface="MS PGothic" panose="020B0600070205080204" pitchFamily="34" charset="-128"/>
                <a:ea typeface="MS PGothic" panose="020B0600070205080204" pitchFamily="34" charset="-128"/>
              </a:rPr>
              <a:t>OP05-①-1</a:t>
            </a:r>
          </a:p>
        </p:txBody>
      </p:sp>
      <p:sp>
        <p:nvSpPr>
          <p:cNvPr id="5" name="テキスト ボックス 4">
            <a:extLst>
              <a:ext uri="{FF2B5EF4-FFF2-40B4-BE49-F238E27FC236}">
                <a16:creationId xmlns:a16="http://schemas.microsoft.com/office/drawing/2014/main" id="{17AB61AA-B3DF-EF2C-9D46-9939B945BEB0}"/>
              </a:ext>
            </a:extLst>
          </p:cNvPr>
          <p:cNvSpPr txBox="1"/>
          <p:nvPr/>
        </p:nvSpPr>
        <p:spPr>
          <a:xfrm>
            <a:off x="10411776" y="457575"/>
            <a:ext cx="1296000" cy="381000"/>
          </a:xfrm>
          <a:prstGeom prst="rect">
            <a:avLst/>
          </a:prstGeom>
          <a:solidFill>
            <a:schemeClr val="bg1"/>
          </a:solidFill>
          <a:ln w="28575">
            <a:noFill/>
          </a:ln>
        </p:spPr>
        <p:txBody>
          <a:bodyPr wrap="square" anchor="ctr" anchorCtr="0">
            <a:noAutofit/>
          </a:bodyPr>
          <a:lstStyle/>
          <a:p>
            <a:pPr algn="ctr">
              <a:lnSpc>
                <a:spcPct val="90000"/>
              </a:lnSpc>
            </a:pPr>
            <a:r>
              <a:rPr lang="ja-JP" altLang="en-US" sz="1600" b="1" dirty="0">
                <a:latin typeface="MS PGothic" panose="020B0600070205080204" pitchFamily="34" charset="-128"/>
                <a:ea typeface="MS PGothic" panose="020B0600070205080204" pitchFamily="34" charset="-128"/>
              </a:rPr>
              <a:t>記入例</a:t>
            </a:r>
            <a:endParaRPr kumimoji="1" lang="ja-JP" altLang="en-US" sz="1400" b="1" dirty="0">
              <a:solidFill>
                <a:schemeClr val="tx1"/>
              </a:solidFill>
              <a:latin typeface="MS PGothic" panose="020B0600070205080204" pitchFamily="34" charset="-128"/>
              <a:ea typeface="MS PGothic" panose="020B0600070205080204" pitchFamily="34" charset="-128"/>
            </a:endParaRPr>
          </a:p>
        </p:txBody>
      </p:sp>
      <p:grpSp>
        <p:nvGrpSpPr>
          <p:cNvPr id="3" name="グループ化 2">
            <a:extLst>
              <a:ext uri="{FF2B5EF4-FFF2-40B4-BE49-F238E27FC236}">
                <a16:creationId xmlns:a16="http://schemas.microsoft.com/office/drawing/2014/main" id="{869FC82B-D195-0684-F461-D400262B6599}"/>
              </a:ext>
            </a:extLst>
          </p:cNvPr>
          <p:cNvGrpSpPr/>
          <p:nvPr/>
        </p:nvGrpSpPr>
        <p:grpSpPr>
          <a:xfrm>
            <a:off x="724173" y="1087425"/>
            <a:ext cx="10763633" cy="504002"/>
            <a:chOff x="839787" y="2205130"/>
            <a:chExt cx="10512425" cy="576002"/>
          </a:xfrm>
          <a:effectLst>
            <a:outerShdw dist="88900" dir="2700000" algn="ctr" rotWithShape="0">
              <a:schemeClr val="bg2">
                <a:lumMod val="90000"/>
              </a:schemeClr>
            </a:outerShdw>
          </a:effectLst>
        </p:grpSpPr>
        <p:sp>
          <p:nvSpPr>
            <p:cNvPr id="6" name="正方形/長方形 5">
              <a:extLst>
                <a:ext uri="{FF2B5EF4-FFF2-40B4-BE49-F238E27FC236}">
                  <a16:creationId xmlns:a16="http://schemas.microsoft.com/office/drawing/2014/main" id="{9973DF6F-405A-87F4-1629-B10018FE9592}"/>
                </a:ext>
              </a:extLst>
            </p:cNvPr>
            <p:cNvSpPr/>
            <p:nvPr/>
          </p:nvSpPr>
          <p:spPr>
            <a:xfrm>
              <a:off x="2954215" y="2205130"/>
              <a:ext cx="8397997" cy="576000"/>
            </a:xfrm>
            <a:prstGeom prst="rect">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4138"/>
              <a:r>
                <a:rPr lang="ja-JP" altLang="en-US" b="1" dirty="0">
                  <a:solidFill>
                    <a:srgbClr val="E94520"/>
                  </a:solidFill>
                  <a:latin typeface="MS PGothic" panose="020B0600070205080204" pitchFamily="34" charset="-128"/>
                  <a:ea typeface="MS PGothic" panose="020B0600070205080204" pitchFamily="34" charset="-128"/>
                </a:rPr>
                <a:t>アプリで高さ調整、集中力を高める次世代デスク！「フューチャーデスク」</a:t>
              </a:r>
            </a:p>
          </p:txBody>
        </p:sp>
        <p:sp>
          <p:nvSpPr>
            <p:cNvPr id="7" name="正方形/長方形 6">
              <a:extLst>
                <a:ext uri="{FF2B5EF4-FFF2-40B4-BE49-F238E27FC236}">
                  <a16:creationId xmlns:a16="http://schemas.microsoft.com/office/drawing/2014/main" id="{DC56B254-94E8-8390-397A-6F657B8B4EE8}"/>
                </a:ext>
              </a:extLst>
            </p:cNvPr>
            <p:cNvSpPr/>
            <p:nvPr/>
          </p:nvSpPr>
          <p:spPr>
            <a:xfrm>
              <a:off x="839787" y="2205132"/>
              <a:ext cx="2044089" cy="576000"/>
            </a:xfrm>
            <a:prstGeom prst="rect">
              <a:avLst/>
            </a:prstGeom>
            <a:solidFill>
              <a:schemeClr val="tx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600" b="1" dirty="0">
                  <a:latin typeface="MS PGothic" panose="020B0600070205080204" pitchFamily="34" charset="-128"/>
                  <a:ea typeface="MS PGothic" panose="020B0600070205080204" pitchFamily="34" charset="-128"/>
                </a:rPr>
                <a:t>① 商品・サービス名</a:t>
              </a:r>
            </a:p>
          </p:txBody>
        </p:sp>
      </p:grpSp>
      <p:grpSp>
        <p:nvGrpSpPr>
          <p:cNvPr id="8" name="グループ化 7">
            <a:extLst>
              <a:ext uri="{FF2B5EF4-FFF2-40B4-BE49-F238E27FC236}">
                <a16:creationId xmlns:a16="http://schemas.microsoft.com/office/drawing/2014/main" id="{B2A3AE86-D984-0BBF-692C-096B4ADE7361}"/>
              </a:ext>
            </a:extLst>
          </p:cNvPr>
          <p:cNvGrpSpPr/>
          <p:nvPr/>
        </p:nvGrpSpPr>
        <p:grpSpPr>
          <a:xfrm>
            <a:off x="724173" y="1678147"/>
            <a:ext cx="10763633" cy="2551902"/>
            <a:chOff x="839787" y="3207680"/>
            <a:chExt cx="10512425" cy="576000"/>
          </a:xfrm>
          <a:effectLst>
            <a:outerShdw dist="88900" dir="2700000" algn="ctr" rotWithShape="0">
              <a:schemeClr val="bg2">
                <a:lumMod val="90000"/>
              </a:schemeClr>
            </a:outerShdw>
          </a:effectLst>
        </p:grpSpPr>
        <p:sp>
          <p:nvSpPr>
            <p:cNvPr id="9" name="正方形/長方形 8">
              <a:extLst>
                <a:ext uri="{FF2B5EF4-FFF2-40B4-BE49-F238E27FC236}">
                  <a16:creationId xmlns:a16="http://schemas.microsoft.com/office/drawing/2014/main" id="{BC922771-15AF-09ED-7069-0BDBED822CC4}"/>
                </a:ext>
              </a:extLst>
            </p:cNvPr>
            <p:cNvSpPr/>
            <p:nvPr/>
          </p:nvSpPr>
          <p:spPr>
            <a:xfrm>
              <a:off x="2954215" y="3207680"/>
              <a:ext cx="8397997" cy="576000"/>
            </a:xfrm>
            <a:prstGeom prst="rect">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4138"/>
              <a:endParaRPr lang="en-US" altLang="ja-JP" b="1" dirty="0">
                <a:solidFill>
                  <a:srgbClr val="E94520"/>
                </a:solidFill>
                <a:latin typeface="MS PGothic" panose="020B0600070205080204" pitchFamily="34" charset="-128"/>
                <a:ea typeface="MS PGothic" panose="020B0600070205080204" pitchFamily="34" charset="-128"/>
              </a:endParaRPr>
            </a:p>
            <a:p>
              <a:pPr marL="84138"/>
              <a:endParaRPr lang="en-US" altLang="ja-JP" b="1" dirty="0">
                <a:solidFill>
                  <a:srgbClr val="E94520"/>
                </a:solidFill>
                <a:latin typeface="MS PGothic" panose="020B0600070205080204" pitchFamily="34" charset="-128"/>
                <a:ea typeface="MS PGothic" panose="020B0600070205080204" pitchFamily="34" charset="-128"/>
              </a:endParaRPr>
            </a:p>
            <a:p>
              <a:pPr marL="84138"/>
              <a:endParaRPr lang="en-US" altLang="ja-JP" b="1" dirty="0">
                <a:solidFill>
                  <a:srgbClr val="E94520"/>
                </a:solidFill>
                <a:latin typeface="MS PGothic" panose="020B0600070205080204" pitchFamily="34" charset="-128"/>
                <a:ea typeface="MS PGothic" panose="020B0600070205080204" pitchFamily="34" charset="-128"/>
              </a:endParaRPr>
            </a:p>
            <a:p>
              <a:pPr marL="84138"/>
              <a:endParaRPr lang="en-US" altLang="ja-JP" b="1" dirty="0">
                <a:solidFill>
                  <a:srgbClr val="E94520"/>
                </a:solidFill>
                <a:latin typeface="MS PGothic" panose="020B0600070205080204" pitchFamily="34" charset="-128"/>
                <a:ea typeface="MS PGothic" panose="020B0600070205080204" pitchFamily="34" charset="-128"/>
              </a:endParaRPr>
            </a:p>
            <a:p>
              <a:pPr marL="84138"/>
              <a:endParaRPr lang="en-US" altLang="ja-JP" b="1" dirty="0">
                <a:solidFill>
                  <a:srgbClr val="E94520"/>
                </a:solidFill>
                <a:latin typeface="MS PGothic" panose="020B0600070205080204" pitchFamily="34" charset="-128"/>
                <a:ea typeface="MS PGothic" panose="020B0600070205080204" pitchFamily="34" charset="-128"/>
              </a:endParaRPr>
            </a:p>
            <a:p>
              <a:pPr marL="84138"/>
              <a:endParaRPr lang="en-US" altLang="ja-JP" b="1" dirty="0">
                <a:solidFill>
                  <a:srgbClr val="E94520"/>
                </a:solidFill>
                <a:latin typeface="MS PGothic" panose="020B0600070205080204" pitchFamily="34" charset="-128"/>
                <a:ea typeface="MS PGothic" panose="020B0600070205080204" pitchFamily="34" charset="-128"/>
              </a:endParaRPr>
            </a:p>
            <a:p>
              <a:pPr marL="84138"/>
              <a:endParaRPr lang="en-US" altLang="ja-JP" b="1" dirty="0">
                <a:solidFill>
                  <a:srgbClr val="E94520"/>
                </a:solidFill>
                <a:latin typeface="MS PGothic" panose="020B0600070205080204" pitchFamily="34" charset="-128"/>
                <a:ea typeface="MS PGothic" panose="020B0600070205080204" pitchFamily="34" charset="-128"/>
              </a:endParaRPr>
            </a:p>
            <a:p>
              <a:pPr marL="84138"/>
              <a:endParaRPr lang="en-US" altLang="ja-JP" b="1" dirty="0">
                <a:solidFill>
                  <a:srgbClr val="E94520"/>
                </a:solidFill>
                <a:latin typeface="MS PGothic" panose="020B0600070205080204" pitchFamily="34" charset="-128"/>
                <a:ea typeface="MS PGothic" panose="020B0600070205080204" pitchFamily="34" charset="-128"/>
              </a:endParaRPr>
            </a:p>
            <a:p>
              <a:pPr marL="84138"/>
              <a:r>
                <a:rPr kumimoji="1" lang="en-US" altLang="ja-JP" sz="1800" b="1" i="0" u="none" strike="noStrike" kern="1200" cap="none" spc="0" normalizeH="0" baseline="0" noProof="0" dirty="0">
                  <a:ln>
                    <a:noFill/>
                  </a:ln>
                  <a:solidFill>
                    <a:srgbClr val="E94520"/>
                  </a:solidFill>
                  <a:effectLst/>
                  <a:uLnTx/>
                  <a:uFillTx/>
                  <a:latin typeface="MS PGothic" panose="020B0600070205080204" pitchFamily="34" charset="-128"/>
                  <a:ea typeface="MS PGothic" panose="020B0600070205080204" pitchFamily="34" charset="-128"/>
                  <a:cs typeface="+mn-cs"/>
                </a:rPr>
                <a:t> </a:t>
              </a:r>
              <a:r>
                <a:rPr kumimoji="1" lang="ja-JP" altLang="en-US" sz="1800" b="1" i="0" u="none" strike="noStrike" kern="1200" cap="none" spc="0" normalizeH="0" baseline="0" noProof="0" dirty="0">
                  <a:ln>
                    <a:noFill/>
                  </a:ln>
                  <a:solidFill>
                    <a:srgbClr val="E94520"/>
                  </a:solidFill>
                  <a:effectLst/>
                  <a:uLnTx/>
                  <a:uFillTx/>
                  <a:latin typeface="MS PGothic" panose="020B0600070205080204" pitchFamily="34" charset="-128"/>
                  <a:ea typeface="MS PGothic" panose="020B0600070205080204" pitchFamily="34" charset="-128"/>
                  <a:cs typeface="+mn-cs"/>
                </a:rPr>
                <a:t>　　</a:t>
              </a:r>
              <a:r>
                <a:rPr lang="ja-JP" altLang="en-US" b="1" dirty="0">
                  <a:solidFill>
                    <a:srgbClr val="E94520"/>
                  </a:solidFill>
                  <a:latin typeface="MS PGothic" panose="020B0600070205080204" pitchFamily="34" charset="-128"/>
                  <a:ea typeface="MS PGothic" panose="020B0600070205080204" pitchFamily="34" charset="-128"/>
                </a:rPr>
                <a:t>商品イメージ　　　　　　　      利用イメージ　　　　　　        設計図イメージ</a:t>
              </a:r>
              <a:endParaRPr lang="en-US" altLang="ja-JP" sz="1200" b="1" dirty="0">
                <a:solidFill>
                  <a:srgbClr val="E94520"/>
                </a:solidFill>
                <a:latin typeface="MS PGothic" panose="020B0600070205080204" pitchFamily="34" charset="-128"/>
                <a:ea typeface="MS PGothic" panose="020B0600070205080204" pitchFamily="34" charset="-128"/>
              </a:endParaRPr>
            </a:p>
          </p:txBody>
        </p:sp>
        <p:sp>
          <p:nvSpPr>
            <p:cNvPr id="10" name="正方形/長方形 9">
              <a:extLst>
                <a:ext uri="{FF2B5EF4-FFF2-40B4-BE49-F238E27FC236}">
                  <a16:creationId xmlns:a16="http://schemas.microsoft.com/office/drawing/2014/main" id="{5AF4D0B6-D123-0A35-E7B1-51B048347B18}"/>
                </a:ext>
              </a:extLst>
            </p:cNvPr>
            <p:cNvSpPr/>
            <p:nvPr/>
          </p:nvSpPr>
          <p:spPr>
            <a:xfrm>
              <a:off x="839787" y="3207680"/>
              <a:ext cx="2044089" cy="576000"/>
            </a:xfrm>
            <a:prstGeom prst="rect">
              <a:avLst/>
            </a:prstGeom>
            <a:solidFill>
              <a:schemeClr val="tx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600" b="1" dirty="0">
                  <a:latin typeface="MS PGothic" panose="020B0600070205080204" pitchFamily="34" charset="-128"/>
                  <a:ea typeface="MS PGothic" panose="020B0600070205080204" pitchFamily="34" charset="-128"/>
                </a:rPr>
                <a:t>②</a:t>
              </a:r>
              <a:r>
                <a:rPr lang="ja-JP" altLang="en-US" sz="1600" b="1" dirty="0">
                  <a:latin typeface="MS PGothic" panose="020B0600070205080204" pitchFamily="34" charset="-128"/>
                  <a:ea typeface="MS PGothic" panose="020B0600070205080204" pitchFamily="34" charset="-128"/>
                </a:rPr>
                <a:t> </a:t>
              </a:r>
              <a:r>
                <a:rPr kumimoji="1" lang="ja-JP" altLang="en-US" sz="1600" b="1" dirty="0">
                  <a:latin typeface="MS PGothic" panose="020B0600070205080204" pitchFamily="34" charset="-128"/>
                  <a:ea typeface="MS PGothic" panose="020B0600070205080204" pitchFamily="34" charset="-128"/>
                </a:rPr>
                <a:t>絵や写真など</a:t>
              </a:r>
              <a:endParaRPr kumimoji="1" lang="en-US" altLang="ja-JP" sz="1600" b="1" dirty="0">
                <a:latin typeface="MS PGothic" panose="020B0600070205080204" pitchFamily="34" charset="-128"/>
                <a:ea typeface="MS PGothic" panose="020B0600070205080204" pitchFamily="34" charset="-128"/>
              </a:endParaRPr>
            </a:p>
            <a:p>
              <a:endParaRPr lang="en-US" altLang="ja-JP" sz="1600" b="1" dirty="0">
                <a:latin typeface="MS PGothic" panose="020B0600070205080204" pitchFamily="34" charset="-128"/>
                <a:ea typeface="MS PGothic" panose="020B0600070205080204" pitchFamily="34" charset="-128"/>
              </a:endParaRPr>
            </a:p>
            <a:p>
              <a:endParaRPr lang="en-US" altLang="ja-JP" sz="1600" b="1" dirty="0">
                <a:latin typeface="MS PGothic" panose="020B0600070205080204" pitchFamily="34" charset="-128"/>
                <a:ea typeface="MS PGothic" panose="020B0600070205080204" pitchFamily="34" charset="-128"/>
              </a:endParaRPr>
            </a:p>
            <a:p>
              <a:endParaRPr lang="en-US" altLang="ja-JP" sz="1600" b="1" dirty="0">
                <a:latin typeface="MS PGothic" panose="020B0600070205080204" pitchFamily="34" charset="-128"/>
                <a:ea typeface="MS PGothic" panose="020B0600070205080204" pitchFamily="34" charset="-128"/>
              </a:endParaRPr>
            </a:p>
            <a:p>
              <a:endParaRPr kumimoji="1" lang="en-US" altLang="ja-JP" sz="1600" b="1" dirty="0">
                <a:latin typeface="MS PGothic" panose="020B0600070205080204" pitchFamily="34" charset="-128"/>
                <a:ea typeface="MS PGothic" panose="020B0600070205080204" pitchFamily="34" charset="-128"/>
              </a:endParaRPr>
            </a:p>
            <a:p>
              <a:endParaRPr lang="en-US" altLang="ja-JP" sz="1600" b="1" dirty="0">
                <a:latin typeface="MS PGothic" panose="020B0600070205080204" pitchFamily="34" charset="-128"/>
                <a:ea typeface="MS PGothic" panose="020B0600070205080204" pitchFamily="34" charset="-128"/>
              </a:endParaRPr>
            </a:p>
            <a:p>
              <a:endParaRPr kumimoji="1" lang="en-US" altLang="ja-JP" sz="1600" b="1" dirty="0">
                <a:latin typeface="MS PGothic" panose="020B0600070205080204" pitchFamily="34" charset="-128"/>
                <a:ea typeface="MS PGothic" panose="020B0600070205080204" pitchFamily="34" charset="-128"/>
              </a:endParaRPr>
            </a:p>
            <a:p>
              <a:endParaRPr lang="en-US" altLang="ja-JP" sz="1600" b="1" dirty="0">
                <a:latin typeface="MS PGothic" panose="020B0600070205080204" pitchFamily="34" charset="-128"/>
                <a:ea typeface="MS PGothic" panose="020B0600070205080204" pitchFamily="34" charset="-128"/>
              </a:endParaRPr>
            </a:p>
            <a:p>
              <a:endParaRPr kumimoji="1" lang="en-US" altLang="ja-JP" sz="1600" b="1" dirty="0">
                <a:latin typeface="MS PGothic" panose="020B0600070205080204" pitchFamily="34" charset="-128"/>
                <a:ea typeface="MS PGothic" panose="020B0600070205080204" pitchFamily="34" charset="-128"/>
              </a:endParaRPr>
            </a:p>
            <a:p>
              <a:endParaRPr kumimoji="1" lang="ja-JP" altLang="en-US" sz="1600" b="1" dirty="0">
                <a:latin typeface="MS PGothic" panose="020B0600070205080204" pitchFamily="34" charset="-128"/>
                <a:ea typeface="MS PGothic" panose="020B0600070205080204" pitchFamily="34" charset="-128"/>
              </a:endParaRPr>
            </a:p>
          </p:txBody>
        </p:sp>
      </p:grpSp>
      <p:grpSp>
        <p:nvGrpSpPr>
          <p:cNvPr id="11" name="グループ化 10">
            <a:extLst>
              <a:ext uri="{FF2B5EF4-FFF2-40B4-BE49-F238E27FC236}">
                <a16:creationId xmlns:a16="http://schemas.microsoft.com/office/drawing/2014/main" id="{5C7A7349-062D-70B7-1DB0-B04FDB7737C3}"/>
              </a:ext>
            </a:extLst>
          </p:cNvPr>
          <p:cNvGrpSpPr/>
          <p:nvPr/>
        </p:nvGrpSpPr>
        <p:grpSpPr>
          <a:xfrm>
            <a:off x="724173" y="4316768"/>
            <a:ext cx="10763633" cy="648000"/>
            <a:chOff x="839787" y="4066096"/>
            <a:chExt cx="10512425" cy="576000"/>
          </a:xfrm>
          <a:effectLst>
            <a:outerShdw dist="88900" dir="2700000" algn="ctr" rotWithShape="0">
              <a:schemeClr val="bg2">
                <a:lumMod val="90000"/>
              </a:schemeClr>
            </a:outerShdw>
          </a:effectLst>
        </p:grpSpPr>
        <p:sp>
          <p:nvSpPr>
            <p:cNvPr id="17" name="正方形/長方形 16">
              <a:extLst>
                <a:ext uri="{FF2B5EF4-FFF2-40B4-BE49-F238E27FC236}">
                  <a16:creationId xmlns:a16="http://schemas.microsoft.com/office/drawing/2014/main" id="{75819EE8-E0C6-B502-14D6-A7B53BDAD46A}"/>
                </a:ext>
              </a:extLst>
            </p:cNvPr>
            <p:cNvSpPr/>
            <p:nvPr/>
          </p:nvSpPr>
          <p:spPr>
            <a:xfrm>
              <a:off x="2954215" y="4066096"/>
              <a:ext cx="8397997" cy="576000"/>
            </a:xfrm>
            <a:prstGeom prst="rect">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8900" indent="-4763"/>
              <a:r>
                <a:rPr lang="ja-JP" altLang="en-US" b="1" dirty="0">
                  <a:solidFill>
                    <a:srgbClr val="E94520"/>
                  </a:solidFill>
                  <a:latin typeface="MS PGothic" panose="020B0600070205080204" pitchFamily="34" charset="-128"/>
                  <a:ea typeface="MS PGothic" panose="020B0600070205080204" pitchFamily="34" charset="-128"/>
                </a:rPr>
                <a:t>勉強や作業に合わせて、デスクの高さをアプリで簡単に調整できる機能を</a:t>
              </a:r>
            </a:p>
            <a:p>
              <a:pPr marL="88900" indent="-4763"/>
              <a:r>
                <a:rPr lang="ja-JP" altLang="en-US" b="1" dirty="0">
                  <a:solidFill>
                    <a:srgbClr val="E94520"/>
                  </a:solidFill>
                  <a:latin typeface="MS PGothic" panose="020B0600070205080204" pitchFamily="34" charset="-128"/>
                  <a:ea typeface="MS PGothic" panose="020B0600070205080204" pitchFamily="34" charset="-128"/>
                </a:rPr>
                <a:t>持ったデスク。疲れにくい姿勢をサポート</a:t>
              </a:r>
            </a:p>
          </p:txBody>
        </p:sp>
        <p:sp>
          <p:nvSpPr>
            <p:cNvPr id="18" name="正方形/長方形 17">
              <a:extLst>
                <a:ext uri="{FF2B5EF4-FFF2-40B4-BE49-F238E27FC236}">
                  <a16:creationId xmlns:a16="http://schemas.microsoft.com/office/drawing/2014/main" id="{36124430-F5E1-68E4-2ADE-C32A90093DD7}"/>
                </a:ext>
              </a:extLst>
            </p:cNvPr>
            <p:cNvSpPr/>
            <p:nvPr/>
          </p:nvSpPr>
          <p:spPr>
            <a:xfrm>
              <a:off x="839787" y="4066096"/>
              <a:ext cx="2044089" cy="576000"/>
            </a:xfrm>
            <a:prstGeom prst="rect">
              <a:avLst/>
            </a:prstGeom>
            <a:solidFill>
              <a:schemeClr val="tx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600" b="1" dirty="0">
                  <a:latin typeface="MS PGothic" panose="020B0600070205080204" pitchFamily="34" charset="-128"/>
                  <a:ea typeface="MS PGothic" panose="020B0600070205080204" pitchFamily="34" charset="-128"/>
                </a:rPr>
                <a:t>③ 商品・サービスの</a:t>
              </a:r>
              <a:endParaRPr kumimoji="1" lang="en-US" altLang="ja-JP" sz="1600" b="1" dirty="0">
                <a:latin typeface="MS PGothic" panose="020B0600070205080204" pitchFamily="34" charset="-128"/>
                <a:ea typeface="MS PGothic" panose="020B0600070205080204" pitchFamily="34" charset="-128"/>
              </a:endParaRPr>
            </a:p>
            <a:p>
              <a:r>
                <a:rPr lang="ja-JP" altLang="en-US" sz="1600" b="1" dirty="0">
                  <a:latin typeface="MS PGothic" panose="020B0600070205080204" pitchFamily="34" charset="-128"/>
                  <a:ea typeface="MS PGothic" panose="020B0600070205080204" pitchFamily="34" charset="-128"/>
                </a:rPr>
                <a:t>　  </a:t>
              </a:r>
              <a:r>
                <a:rPr kumimoji="1" lang="ja-JP" altLang="en-US" sz="1600" b="1" dirty="0">
                  <a:latin typeface="MS PGothic" panose="020B0600070205080204" pitchFamily="34" charset="-128"/>
                  <a:ea typeface="MS PGothic" panose="020B0600070205080204" pitchFamily="34" charset="-128"/>
                </a:rPr>
                <a:t>内容</a:t>
              </a:r>
            </a:p>
          </p:txBody>
        </p:sp>
      </p:grpSp>
      <p:grpSp>
        <p:nvGrpSpPr>
          <p:cNvPr id="19" name="グループ化 18">
            <a:extLst>
              <a:ext uri="{FF2B5EF4-FFF2-40B4-BE49-F238E27FC236}">
                <a16:creationId xmlns:a16="http://schemas.microsoft.com/office/drawing/2014/main" id="{3A124D9C-9FC9-27D8-4B3C-70B1794DC9C9}"/>
              </a:ext>
            </a:extLst>
          </p:cNvPr>
          <p:cNvGrpSpPr/>
          <p:nvPr/>
        </p:nvGrpSpPr>
        <p:grpSpPr>
          <a:xfrm>
            <a:off x="724173" y="5051487"/>
            <a:ext cx="10763633" cy="432057"/>
            <a:chOff x="839787" y="7206680"/>
            <a:chExt cx="10512425" cy="493772"/>
          </a:xfrm>
          <a:effectLst>
            <a:outerShdw dist="88900" dir="2700000" algn="ctr" rotWithShape="0">
              <a:schemeClr val="bg2">
                <a:lumMod val="90000"/>
              </a:schemeClr>
            </a:outerShdw>
          </a:effectLst>
        </p:grpSpPr>
        <p:sp>
          <p:nvSpPr>
            <p:cNvPr id="34" name="正方形/長方形 33">
              <a:extLst>
                <a:ext uri="{FF2B5EF4-FFF2-40B4-BE49-F238E27FC236}">
                  <a16:creationId xmlns:a16="http://schemas.microsoft.com/office/drawing/2014/main" id="{CDF0957C-1767-DD4C-7807-465F2AA6E6CB}"/>
                </a:ext>
              </a:extLst>
            </p:cNvPr>
            <p:cNvSpPr/>
            <p:nvPr/>
          </p:nvSpPr>
          <p:spPr>
            <a:xfrm>
              <a:off x="2954215" y="7206745"/>
              <a:ext cx="8397997" cy="493707"/>
            </a:xfrm>
            <a:prstGeom prst="rect">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4138"/>
              <a:r>
                <a:rPr kumimoji="1" lang="ja-JP" altLang="en-US" b="1" dirty="0">
                  <a:solidFill>
                    <a:srgbClr val="E94520"/>
                  </a:solidFill>
                  <a:latin typeface="MS PGothic" panose="020B0600070205080204" pitchFamily="34" charset="-128"/>
                  <a:ea typeface="MS PGothic" panose="020B0600070205080204" pitchFamily="34" charset="-128"/>
                </a:rPr>
                <a:t>勉強やゲームに集中したい高校生</a:t>
              </a:r>
            </a:p>
          </p:txBody>
        </p:sp>
        <p:sp>
          <p:nvSpPr>
            <p:cNvPr id="35" name="正方形/長方形 34">
              <a:extLst>
                <a:ext uri="{FF2B5EF4-FFF2-40B4-BE49-F238E27FC236}">
                  <a16:creationId xmlns:a16="http://schemas.microsoft.com/office/drawing/2014/main" id="{B0C3D243-0684-C807-67E2-DD7679E0B864}"/>
                </a:ext>
              </a:extLst>
            </p:cNvPr>
            <p:cNvSpPr/>
            <p:nvPr/>
          </p:nvSpPr>
          <p:spPr>
            <a:xfrm>
              <a:off x="839787" y="7206680"/>
              <a:ext cx="2044089" cy="493708"/>
            </a:xfrm>
            <a:prstGeom prst="rect">
              <a:avLst/>
            </a:prstGeom>
            <a:solidFill>
              <a:schemeClr val="tx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600" b="1" dirty="0">
                  <a:latin typeface="MS PGothic" panose="020B0600070205080204" pitchFamily="34" charset="-128"/>
                  <a:ea typeface="MS PGothic" panose="020B0600070205080204" pitchFamily="34" charset="-128"/>
                </a:rPr>
                <a:t>④ 顧客</a:t>
              </a:r>
            </a:p>
          </p:txBody>
        </p:sp>
      </p:grpSp>
      <p:grpSp>
        <p:nvGrpSpPr>
          <p:cNvPr id="36" name="グループ化 35">
            <a:extLst>
              <a:ext uri="{FF2B5EF4-FFF2-40B4-BE49-F238E27FC236}">
                <a16:creationId xmlns:a16="http://schemas.microsoft.com/office/drawing/2014/main" id="{1231DBBE-87DE-D668-779D-734B8B995A47}"/>
              </a:ext>
            </a:extLst>
          </p:cNvPr>
          <p:cNvGrpSpPr/>
          <p:nvPr/>
        </p:nvGrpSpPr>
        <p:grpSpPr>
          <a:xfrm>
            <a:off x="724173" y="5570264"/>
            <a:ext cx="10763633" cy="432044"/>
            <a:chOff x="839787" y="7122613"/>
            <a:chExt cx="10512425" cy="493759"/>
          </a:xfrm>
          <a:effectLst>
            <a:outerShdw dist="88900" dir="2700000" algn="ctr" rotWithShape="0">
              <a:schemeClr val="bg2">
                <a:lumMod val="90000"/>
              </a:schemeClr>
            </a:outerShdw>
          </a:effectLst>
        </p:grpSpPr>
        <p:sp>
          <p:nvSpPr>
            <p:cNvPr id="37" name="正方形/長方形 36">
              <a:extLst>
                <a:ext uri="{FF2B5EF4-FFF2-40B4-BE49-F238E27FC236}">
                  <a16:creationId xmlns:a16="http://schemas.microsoft.com/office/drawing/2014/main" id="{28381AA8-958F-474B-6156-8D8EFE0503A8}"/>
                </a:ext>
              </a:extLst>
            </p:cNvPr>
            <p:cNvSpPr/>
            <p:nvPr/>
          </p:nvSpPr>
          <p:spPr>
            <a:xfrm>
              <a:off x="2954215" y="7122613"/>
              <a:ext cx="8397997" cy="493708"/>
            </a:xfrm>
            <a:prstGeom prst="rect">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4138"/>
              <a:r>
                <a:rPr kumimoji="1" lang="en-US" altLang="ja-JP" b="1" dirty="0">
                  <a:solidFill>
                    <a:srgbClr val="E94520"/>
                  </a:solidFill>
                  <a:latin typeface="MS PGothic" panose="020B0600070205080204" pitchFamily="34" charset="-128"/>
                  <a:ea typeface="MS PGothic" panose="020B0600070205080204" pitchFamily="34" charset="-128"/>
                </a:rPr>
                <a:t>30,000</a:t>
              </a:r>
              <a:r>
                <a:rPr kumimoji="1" lang="ja-JP" altLang="en-US" b="1" dirty="0">
                  <a:solidFill>
                    <a:srgbClr val="E94520"/>
                  </a:solidFill>
                  <a:latin typeface="MS PGothic" panose="020B0600070205080204" pitchFamily="34" charset="-128"/>
                  <a:ea typeface="MS PGothic" panose="020B0600070205080204" pitchFamily="34" charset="-128"/>
                </a:rPr>
                <a:t>円</a:t>
              </a:r>
            </a:p>
          </p:txBody>
        </p:sp>
        <p:sp>
          <p:nvSpPr>
            <p:cNvPr id="38" name="正方形/長方形 37">
              <a:extLst>
                <a:ext uri="{FF2B5EF4-FFF2-40B4-BE49-F238E27FC236}">
                  <a16:creationId xmlns:a16="http://schemas.microsoft.com/office/drawing/2014/main" id="{311B02DC-4917-9009-3FD5-FEFAD2C69C89}"/>
                </a:ext>
              </a:extLst>
            </p:cNvPr>
            <p:cNvSpPr/>
            <p:nvPr/>
          </p:nvSpPr>
          <p:spPr>
            <a:xfrm>
              <a:off x="839787" y="7122664"/>
              <a:ext cx="2044089" cy="493708"/>
            </a:xfrm>
            <a:prstGeom prst="rect">
              <a:avLst/>
            </a:prstGeom>
            <a:solidFill>
              <a:schemeClr val="tx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600" b="1" dirty="0">
                  <a:solidFill>
                    <a:schemeClr val="bg1"/>
                  </a:solidFill>
                  <a:latin typeface="MS PGothic" panose="020B0600070205080204" pitchFamily="34" charset="-128"/>
                  <a:ea typeface="MS PGothic" panose="020B0600070205080204" pitchFamily="34" charset="-128"/>
                </a:rPr>
                <a:t>⑤ 価格</a:t>
              </a:r>
            </a:p>
          </p:txBody>
        </p:sp>
      </p:grpSp>
      <p:sp>
        <p:nvSpPr>
          <p:cNvPr id="39" name="正方形/長方形 38">
            <a:extLst>
              <a:ext uri="{FF2B5EF4-FFF2-40B4-BE49-F238E27FC236}">
                <a16:creationId xmlns:a16="http://schemas.microsoft.com/office/drawing/2014/main" id="{F8CF2696-E6B6-DB38-1762-9DBF19394BD5}"/>
              </a:ext>
            </a:extLst>
          </p:cNvPr>
          <p:cNvSpPr/>
          <p:nvPr/>
        </p:nvSpPr>
        <p:spPr>
          <a:xfrm>
            <a:off x="733757" y="3149916"/>
            <a:ext cx="2092934" cy="914809"/>
          </a:xfrm>
          <a:prstGeom prst="rect">
            <a:avLst/>
          </a:prstGeom>
          <a:no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09550" lvl="1" indent="-209550"/>
            <a:r>
              <a:rPr kumimoji="1" lang="en-US" altLang="ja-JP" sz="1400" b="1" dirty="0">
                <a:solidFill>
                  <a:schemeClr val="bg1"/>
                </a:solidFill>
              </a:rPr>
              <a:t>※ </a:t>
            </a:r>
            <a:r>
              <a:rPr kumimoji="1" lang="ja-JP" altLang="en-US" sz="1400" b="1" dirty="0">
                <a:solidFill>
                  <a:schemeClr val="bg1"/>
                </a:solidFill>
              </a:rPr>
              <a:t>絵や写真などのイメージを書いてください。</a:t>
            </a:r>
          </a:p>
          <a:p>
            <a:pPr marL="209550" lvl="1" indent="-209550"/>
            <a:r>
              <a:rPr kumimoji="1" lang="en-US" altLang="ja-JP" sz="1400" b="1" dirty="0">
                <a:solidFill>
                  <a:schemeClr val="bg1"/>
                </a:solidFill>
              </a:rPr>
              <a:t>※ </a:t>
            </a:r>
            <a:r>
              <a:rPr kumimoji="1" lang="ja-JP" altLang="en-US" sz="1400" b="1" dirty="0">
                <a:solidFill>
                  <a:schemeClr val="bg1"/>
                </a:solidFill>
              </a:rPr>
              <a:t>検索した画像のイメージでも可能です。</a:t>
            </a:r>
          </a:p>
        </p:txBody>
      </p:sp>
      <p:pic>
        <p:nvPicPr>
          <p:cNvPr id="43" name="図 42">
            <a:extLst>
              <a:ext uri="{FF2B5EF4-FFF2-40B4-BE49-F238E27FC236}">
                <a16:creationId xmlns:a16="http://schemas.microsoft.com/office/drawing/2014/main" id="{61827F62-C21F-7A6D-84CC-3239397E3C68}"/>
              </a:ext>
            </a:extLst>
          </p:cNvPr>
          <p:cNvPicPr>
            <a:picLocks noChangeAspect="1"/>
          </p:cNvPicPr>
          <p:nvPr/>
        </p:nvPicPr>
        <p:blipFill>
          <a:blip r:embed="rId2"/>
          <a:stretch>
            <a:fillRect/>
          </a:stretch>
        </p:blipFill>
        <p:spPr>
          <a:xfrm>
            <a:off x="6102606" y="1768128"/>
            <a:ext cx="2160000" cy="2160000"/>
          </a:xfrm>
          <a:prstGeom prst="rect">
            <a:avLst/>
          </a:prstGeom>
        </p:spPr>
      </p:pic>
      <p:pic>
        <p:nvPicPr>
          <p:cNvPr id="44" name="図 43">
            <a:extLst>
              <a:ext uri="{FF2B5EF4-FFF2-40B4-BE49-F238E27FC236}">
                <a16:creationId xmlns:a16="http://schemas.microsoft.com/office/drawing/2014/main" id="{0A055CC5-1D74-6651-37EB-90A892974F8E}"/>
              </a:ext>
            </a:extLst>
          </p:cNvPr>
          <p:cNvPicPr>
            <a:picLocks noChangeAspect="1"/>
          </p:cNvPicPr>
          <p:nvPr/>
        </p:nvPicPr>
        <p:blipFill>
          <a:blip r:embed="rId3"/>
          <a:stretch>
            <a:fillRect/>
          </a:stretch>
        </p:blipFill>
        <p:spPr>
          <a:xfrm>
            <a:off x="3395994" y="1768128"/>
            <a:ext cx="2160000" cy="2160000"/>
          </a:xfrm>
          <a:prstGeom prst="rect">
            <a:avLst/>
          </a:prstGeom>
        </p:spPr>
      </p:pic>
      <p:pic>
        <p:nvPicPr>
          <p:cNvPr id="45" name="図 44">
            <a:extLst>
              <a:ext uri="{FF2B5EF4-FFF2-40B4-BE49-F238E27FC236}">
                <a16:creationId xmlns:a16="http://schemas.microsoft.com/office/drawing/2014/main" id="{9EDACA17-7DF4-1DBB-0606-470E4E9C6EFB}"/>
              </a:ext>
            </a:extLst>
          </p:cNvPr>
          <p:cNvPicPr>
            <a:picLocks noChangeAspect="1"/>
          </p:cNvPicPr>
          <p:nvPr/>
        </p:nvPicPr>
        <p:blipFill>
          <a:blip r:embed="rId4"/>
          <a:srcRect t="2809" r="2110"/>
          <a:stretch/>
        </p:blipFill>
        <p:spPr>
          <a:xfrm>
            <a:off x="8809218" y="1768127"/>
            <a:ext cx="2178330" cy="2162781"/>
          </a:xfrm>
          <a:prstGeom prst="rect">
            <a:avLst/>
          </a:prstGeom>
        </p:spPr>
      </p:pic>
    </p:spTree>
    <p:extLst>
      <p:ext uri="{BB962C8B-B14F-4D97-AF65-F5344CB8AC3E}">
        <p14:creationId xmlns:p14="http://schemas.microsoft.com/office/powerpoint/2010/main" val="30528795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B819E-5C78-F403-621A-5F866D0B071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FB3D10C4-0E64-1D30-9B94-8AA5235411E2}"/>
              </a:ext>
            </a:extLst>
          </p:cNvPr>
          <p:cNvSpPr>
            <a:spLocks noGrp="1"/>
          </p:cNvSpPr>
          <p:nvPr>
            <p:ph type="title"/>
          </p:nvPr>
        </p:nvSpPr>
        <p:spPr/>
        <p:txBody>
          <a:bodyPr/>
          <a:lstStyle/>
          <a:p>
            <a:r>
              <a:rPr lang="ja-JP" altLang="en-US" dirty="0">
                <a:effectLst/>
                <a:latin typeface="MS PGothic" panose="020B0600070205080204" pitchFamily="34" charset="-128"/>
                <a:ea typeface="MS PGothic" panose="020B0600070205080204" pitchFamily="34" charset="-128"/>
              </a:rPr>
              <a:t>サービスプロトタイプ作成例</a:t>
            </a:r>
            <a:endParaRPr kumimoji="1" lang="ja-JP" altLang="en-US" dirty="0"/>
          </a:p>
        </p:txBody>
      </p:sp>
      <p:sp>
        <p:nvSpPr>
          <p:cNvPr id="4" name="正方形/長方形 3">
            <a:extLst>
              <a:ext uri="{FF2B5EF4-FFF2-40B4-BE49-F238E27FC236}">
                <a16:creationId xmlns:a16="http://schemas.microsoft.com/office/drawing/2014/main" id="{0A7E04C0-27FC-CF89-3EC3-DF378FFFEEA1}"/>
              </a:ext>
            </a:extLst>
          </p:cNvPr>
          <p:cNvSpPr/>
          <p:nvPr/>
        </p:nvSpPr>
        <p:spPr>
          <a:xfrm>
            <a:off x="484224" y="431373"/>
            <a:ext cx="1296000" cy="43340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latin typeface="MS PGothic" panose="020B0600070205080204" pitchFamily="34" charset="-128"/>
                <a:ea typeface="MS PGothic" panose="020B0600070205080204" pitchFamily="34" charset="-128"/>
              </a:rPr>
              <a:t>ワークシート</a:t>
            </a:r>
          </a:p>
          <a:p>
            <a:pPr algn="ctr"/>
            <a:r>
              <a:rPr lang="en-US" altLang="ja-JP" sz="1400" b="1" dirty="0">
                <a:solidFill>
                  <a:schemeClr val="bg1"/>
                </a:solidFill>
                <a:latin typeface="MS PGothic" panose="020B0600070205080204" pitchFamily="34" charset="-128"/>
                <a:ea typeface="MS PGothic" panose="020B0600070205080204" pitchFamily="34" charset="-128"/>
              </a:rPr>
              <a:t>OP05-①-1</a:t>
            </a:r>
          </a:p>
        </p:txBody>
      </p:sp>
      <p:sp>
        <p:nvSpPr>
          <p:cNvPr id="5" name="テキスト ボックス 4">
            <a:extLst>
              <a:ext uri="{FF2B5EF4-FFF2-40B4-BE49-F238E27FC236}">
                <a16:creationId xmlns:a16="http://schemas.microsoft.com/office/drawing/2014/main" id="{B8A5F338-53F8-C1F4-4A1E-2F21494E4AD6}"/>
              </a:ext>
            </a:extLst>
          </p:cNvPr>
          <p:cNvSpPr txBox="1"/>
          <p:nvPr/>
        </p:nvSpPr>
        <p:spPr>
          <a:xfrm>
            <a:off x="10411776" y="457575"/>
            <a:ext cx="1296000" cy="381000"/>
          </a:xfrm>
          <a:prstGeom prst="rect">
            <a:avLst/>
          </a:prstGeom>
          <a:solidFill>
            <a:schemeClr val="bg1"/>
          </a:solidFill>
          <a:ln w="28575">
            <a:noFill/>
          </a:ln>
        </p:spPr>
        <p:txBody>
          <a:bodyPr wrap="square" anchor="ctr" anchorCtr="0">
            <a:noAutofit/>
          </a:bodyPr>
          <a:lstStyle/>
          <a:p>
            <a:pPr algn="ctr">
              <a:lnSpc>
                <a:spcPct val="90000"/>
              </a:lnSpc>
            </a:pPr>
            <a:r>
              <a:rPr lang="ja-JP" altLang="en-US" sz="1600" b="1" dirty="0">
                <a:latin typeface="MS PGothic" panose="020B0600070205080204" pitchFamily="34" charset="-128"/>
                <a:ea typeface="MS PGothic" panose="020B0600070205080204" pitchFamily="34" charset="-128"/>
              </a:rPr>
              <a:t>記入例</a:t>
            </a:r>
            <a:endParaRPr kumimoji="1" lang="ja-JP" altLang="en-US" sz="1400" b="1" dirty="0">
              <a:solidFill>
                <a:schemeClr val="tx1"/>
              </a:solidFill>
              <a:latin typeface="MS PGothic" panose="020B0600070205080204" pitchFamily="34" charset="-128"/>
              <a:ea typeface="MS PGothic" panose="020B0600070205080204" pitchFamily="34" charset="-128"/>
            </a:endParaRPr>
          </a:p>
        </p:txBody>
      </p:sp>
      <p:grpSp>
        <p:nvGrpSpPr>
          <p:cNvPr id="3" name="グループ化 2">
            <a:extLst>
              <a:ext uri="{FF2B5EF4-FFF2-40B4-BE49-F238E27FC236}">
                <a16:creationId xmlns:a16="http://schemas.microsoft.com/office/drawing/2014/main" id="{07A27F15-FB33-66B9-30DC-951DA5676EE2}"/>
              </a:ext>
            </a:extLst>
          </p:cNvPr>
          <p:cNvGrpSpPr/>
          <p:nvPr/>
        </p:nvGrpSpPr>
        <p:grpSpPr>
          <a:xfrm>
            <a:off x="724173" y="1087425"/>
            <a:ext cx="10763633" cy="504002"/>
            <a:chOff x="839787" y="2205130"/>
            <a:chExt cx="10512425" cy="576002"/>
          </a:xfrm>
          <a:effectLst>
            <a:outerShdw dist="88900" dir="2700000" algn="ctr" rotWithShape="0">
              <a:schemeClr val="bg2">
                <a:lumMod val="90000"/>
              </a:schemeClr>
            </a:outerShdw>
          </a:effectLst>
        </p:grpSpPr>
        <p:sp>
          <p:nvSpPr>
            <p:cNvPr id="10" name="正方形/長方形 9">
              <a:extLst>
                <a:ext uri="{FF2B5EF4-FFF2-40B4-BE49-F238E27FC236}">
                  <a16:creationId xmlns:a16="http://schemas.microsoft.com/office/drawing/2014/main" id="{E3C3269D-F0F4-2A73-0ECB-B732255CE372}"/>
                </a:ext>
              </a:extLst>
            </p:cNvPr>
            <p:cNvSpPr/>
            <p:nvPr/>
          </p:nvSpPr>
          <p:spPr>
            <a:xfrm>
              <a:off x="2954215" y="2205130"/>
              <a:ext cx="8397997" cy="576000"/>
            </a:xfrm>
            <a:prstGeom prst="rect">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4138"/>
              <a:r>
                <a:rPr lang="ja-JP" altLang="en-US" b="1" dirty="0">
                  <a:solidFill>
                    <a:srgbClr val="E94520"/>
                  </a:solidFill>
                  <a:latin typeface="MS PGothic" panose="020B0600070205080204" pitchFamily="34" charset="-128"/>
                  <a:ea typeface="MS PGothic" panose="020B0600070205080204" pitchFamily="34" charset="-128"/>
                </a:rPr>
                <a:t>超集中！防音個室自習室「スマートスタディルーム」</a:t>
              </a:r>
              <a:endParaRPr kumimoji="1" lang="ja-JP" altLang="en-US" b="1" dirty="0">
                <a:solidFill>
                  <a:srgbClr val="E94520"/>
                </a:solidFill>
                <a:latin typeface="MS PGothic" panose="020B0600070205080204" pitchFamily="34" charset="-128"/>
                <a:ea typeface="MS PGothic" panose="020B0600070205080204" pitchFamily="34" charset="-128"/>
              </a:endParaRPr>
            </a:p>
          </p:txBody>
        </p:sp>
        <p:sp>
          <p:nvSpPr>
            <p:cNvPr id="11" name="正方形/長方形 10">
              <a:extLst>
                <a:ext uri="{FF2B5EF4-FFF2-40B4-BE49-F238E27FC236}">
                  <a16:creationId xmlns:a16="http://schemas.microsoft.com/office/drawing/2014/main" id="{C1B7EE2A-4BE8-F5D8-2218-4126510227A6}"/>
                </a:ext>
              </a:extLst>
            </p:cNvPr>
            <p:cNvSpPr/>
            <p:nvPr/>
          </p:nvSpPr>
          <p:spPr>
            <a:xfrm>
              <a:off x="839787" y="2205132"/>
              <a:ext cx="2044089" cy="576000"/>
            </a:xfrm>
            <a:prstGeom prst="rect">
              <a:avLst/>
            </a:prstGeom>
            <a:solidFill>
              <a:schemeClr val="tx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600" b="1" dirty="0">
                  <a:latin typeface="MS PGothic" panose="020B0600070205080204" pitchFamily="34" charset="-128"/>
                  <a:ea typeface="MS PGothic" panose="020B0600070205080204" pitchFamily="34" charset="-128"/>
                </a:rPr>
                <a:t>① 商品・サービス名</a:t>
              </a:r>
            </a:p>
          </p:txBody>
        </p:sp>
      </p:grpSp>
      <p:grpSp>
        <p:nvGrpSpPr>
          <p:cNvPr id="17" name="グループ化 16">
            <a:extLst>
              <a:ext uri="{FF2B5EF4-FFF2-40B4-BE49-F238E27FC236}">
                <a16:creationId xmlns:a16="http://schemas.microsoft.com/office/drawing/2014/main" id="{67D47F80-B2E8-A5CF-F04B-B6C50360995B}"/>
              </a:ext>
            </a:extLst>
          </p:cNvPr>
          <p:cNvGrpSpPr/>
          <p:nvPr/>
        </p:nvGrpSpPr>
        <p:grpSpPr>
          <a:xfrm>
            <a:off x="724173" y="1678147"/>
            <a:ext cx="10763633" cy="2551902"/>
            <a:chOff x="839787" y="3207680"/>
            <a:chExt cx="10512425" cy="576000"/>
          </a:xfrm>
          <a:effectLst>
            <a:outerShdw dist="88900" dir="2700000" algn="ctr" rotWithShape="0">
              <a:schemeClr val="bg2">
                <a:lumMod val="90000"/>
              </a:schemeClr>
            </a:outerShdw>
          </a:effectLst>
        </p:grpSpPr>
        <p:sp>
          <p:nvSpPr>
            <p:cNvPr id="31" name="正方形/長方形 30">
              <a:extLst>
                <a:ext uri="{FF2B5EF4-FFF2-40B4-BE49-F238E27FC236}">
                  <a16:creationId xmlns:a16="http://schemas.microsoft.com/office/drawing/2014/main" id="{A82F8613-9010-70BA-D642-A89AB4D4AC8A}"/>
                </a:ext>
              </a:extLst>
            </p:cNvPr>
            <p:cNvSpPr/>
            <p:nvPr/>
          </p:nvSpPr>
          <p:spPr>
            <a:xfrm>
              <a:off x="2954215" y="3207680"/>
              <a:ext cx="8397997" cy="576000"/>
            </a:xfrm>
            <a:prstGeom prst="rect">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4138"/>
              <a:endParaRPr lang="en-US" altLang="ja-JP" b="1" dirty="0">
                <a:solidFill>
                  <a:srgbClr val="E94520"/>
                </a:solidFill>
                <a:latin typeface="MS PGothic" panose="020B0600070205080204" pitchFamily="34" charset="-128"/>
                <a:ea typeface="MS PGothic" panose="020B0600070205080204" pitchFamily="34" charset="-128"/>
              </a:endParaRPr>
            </a:p>
            <a:p>
              <a:pPr marL="84138"/>
              <a:endParaRPr lang="en-US" altLang="ja-JP" b="1" dirty="0">
                <a:solidFill>
                  <a:srgbClr val="E94520"/>
                </a:solidFill>
                <a:latin typeface="MS PGothic" panose="020B0600070205080204" pitchFamily="34" charset="-128"/>
                <a:ea typeface="MS PGothic" panose="020B0600070205080204" pitchFamily="34" charset="-128"/>
              </a:endParaRPr>
            </a:p>
            <a:p>
              <a:pPr marL="84138"/>
              <a:endParaRPr lang="en-US" altLang="ja-JP" b="1" dirty="0">
                <a:solidFill>
                  <a:srgbClr val="E94520"/>
                </a:solidFill>
                <a:latin typeface="MS PGothic" panose="020B0600070205080204" pitchFamily="34" charset="-128"/>
                <a:ea typeface="MS PGothic" panose="020B0600070205080204" pitchFamily="34" charset="-128"/>
              </a:endParaRPr>
            </a:p>
            <a:p>
              <a:pPr marL="84138"/>
              <a:endParaRPr lang="en-US" altLang="ja-JP" b="1" dirty="0">
                <a:solidFill>
                  <a:srgbClr val="E94520"/>
                </a:solidFill>
                <a:latin typeface="MS PGothic" panose="020B0600070205080204" pitchFamily="34" charset="-128"/>
                <a:ea typeface="MS PGothic" panose="020B0600070205080204" pitchFamily="34" charset="-128"/>
              </a:endParaRPr>
            </a:p>
            <a:p>
              <a:pPr marL="84138"/>
              <a:endParaRPr lang="en-US" altLang="ja-JP" b="1" dirty="0">
                <a:solidFill>
                  <a:srgbClr val="E94520"/>
                </a:solidFill>
                <a:latin typeface="MS PGothic" panose="020B0600070205080204" pitchFamily="34" charset="-128"/>
                <a:ea typeface="MS PGothic" panose="020B0600070205080204" pitchFamily="34" charset="-128"/>
              </a:endParaRPr>
            </a:p>
            <a:p>
              <a:pPr marL="84138"/>
              <a:endParaRPr lang="en-US" altLang="ja-JP" b="1" dirty="0">
                <a:solidFill>
                  <a:srgbClr val="E94520"/>
                </a:solidFill>
                <a:latin typeface="MS PGothic" panose="020B0600070205080204" pitchFamily="34" charset="-128"/>
                <a:ea typeface="MS PGothic" panose="020B0600070205080204" pitchFamily="34" charset="-128"/>
              </a:endParaRPr>
            </a:p>
            <a:p>
              <a:pPr marL="84138"/>
              <a:endParaRPr lang="en-US" altLang="ja-JP" b="1" dirty="0">
                <a:solidFill>
                  <a:srgbClr val="E94520"/>
                </a:solidFill>
                <a:latin typeface="MS PGothic" panose="020B0600070205080204" pitchFamily="34" charset="-128"/>
                <a:ea typeface="MS PGothic" panose="020B0600070205080204" pitchFamily="34" charset="-128"/>
              </a:endParaRPr>
            </a:p>
            <a:p>
              <a:pPr marL="84138"/>
              <a:endParaRPr lang="en-US" altLang="ja-JP" sz="1200" b="1" dirty="0">
                <a:solidFill>
                  <a:srgbClr val="E94520"/>
                </a:solidFill>
                <a:latin typeface="MS PGothic" panose="020B0600070205080204" pitchFamily="34" charset="-128"/>
                <a:ea typeface="MS PGothic" panose="020B0600070205080204" pitchFamily="34" charset="-128"/>
              </a:endParaRPr>
            </a:p>
          </p:txBody>
        </p:sp>
        <p:sp>
          <p:nvSpPr>
            <p:cNvPr id="32" name="正方形/長方形 31">
              <a:extLst>
                <a:ext uri="{FF2B5EF4-FFF2-40B4-BE49-F238E27FC236}">
                  <a16:creationId xmlns:a16="http://schemas.microsoft.com/office/drawing/2014/main" id="{3C00C93A-5AB9-63D2-665A-F45A320D8C92}"/>
                </a:ext>
              </a:extLst>
            </p:cNvPr>
            <p:cNvSpPr/>
            <p:nvPr/>
          </p:nvSpPr>
          <p:spPr>
            <a:xfrm>
              <a:off x="839787" y="3207680"/>
              <a:ext cx="2044089" cy="576000"/>
            </a:xfrm>
            <a:prstGeom prst="rect">
              <a:avLst/>
            </a:prstGeom>
            <a:solidFill>
              <a:schemeClr val="tx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600" b="1" dirty="0">
                  <a:latin typeface="MS PGothic" panose="020B0600070205080204" pitchFamily="34" charset="-128"/>
                  <a:ea typeface="MS PGothic" panose="020B0600070205080204" pitchFamily="34" charset="-128"/>
                </a:rPr>
                <a:t>②</a:t>
              </a:r>
              <a:r>
                <a:rPr lang="ja-JP" altLang="en-US" sz="1600" b="1" dirty="0">
                  <a:latin typeface="MS PGothic" panose="020B0600070205080204" pitchFamily="34" charset="-128"/>
                  <a:ea typeface="MS PGothic" panose="020B0600070205080204" pitchFamily="34" charset="-128"/>
                </a:rPr>
                <a:t> </a:t>
              </a:r>
              <a:r>
                <a:rPr kumimoji="1" lang="ja-JP" altLang="en-US" sz="1600" b="1" dirty="0">
                  <a:latin typeface="MS PGothic" panose="020B0600070205080204" pitchFamily="34" charset="-128"/>
                  <a:ea typeface="MS PGothic" panose="020B0600070205080204" pitchFamily="34" charset="-128"/>
                </a:rPr>
                <a:t>絵や写真など</a:t>
              </a:r>
              <a:endParaRPr kumimoji="1" lang="en-US" altLang="ja-JP" sz="1600" b="1" dirty="0">
                <a:latin typeface="MS PGothic" panose="020B0600070205080204" pitchFamily="34" charset="-128"/>
                <a:ea typeface="MS PGothic" panose="020B0600070205080204" pitchFamily="34" charset="-128"/>
              </a:endParaRPr>
            </a:p>
            <a:p>
              <a:endParaRPr lang="en-US" altLang="ja-JP" sz="1600" b="1" dirty="0">
                <a:latin typeface="MS PGothic" panose="020B0600070205080204" pitchFamily="34" charset="-128"/>
                <a:ea typeface="MS PGothic" panose="020B0600070205080204" pitchFamily="34" charset="-128"/>
              </a:endParaRPr>
            </a:p>
            <a:p>
              <a:endParaRPr lang="en-US" altLang="ja-JP" sz="1600" b="1" dirty="0">
                <a:latin typeface="MS PGothic" panose="020B0600070205080204" pitchFamily="34" charset="-128"/>
                <a:ea typeface="MS PGothic" panose="020B0600070205080204" pitchFamily="34" charset="-128"/>
              </a:endParaRPr>
            </a:p>
            <a:p>
              <a:endParaRPr lang="en-US" altLang="ja-JP" sz="1600" b="1" dirty="0">
                <a:latin typeface="MS PGothic" panose="020B0600070205080204" pitchFamily="34" charset="-128"/>
                <a:ea typeface="MS PGothic" panose="020B0600070205080204" pitchFamily="34" charset="-128"/>
              </a:endParaRPr>
            </a:p>
            <a:p>
              <a:endParaRPr kumimoji="1" lang="en-US" altLang="ja-JP" sz="1600" b="1" dirty="0">
                <a:latin typeface="MS PGothic" panose="020B0600070205080204" pitchFamily="34" charset="-128"/>
                <a:ea typeface="MS PGothic" panose="020B0600070205080204" pitchFamily="34" charset="-128"/>
              </a:endParaRPr>
            </a:p>
            <a:p>
              <a:endParaRPr lang="en-US" altLang="ja-JP" sz="1600" b="1" dirty="0">
                <a:latin typeface="MS PGothic" panose="020B0600070205080204" pitchFamily="34" charset="-128"/>
                <a:ea typeface="MS PGothic" panose="020B0600070205080204" pitchFamily="34" charset="-128"/>
              </a:endParaRPr>
            </a:p>
            <a:p>
              <a:endParaRPr kumimoji="1" lang="en-US" altLang="ja-JP" sz="1600" b="1" dirty="0">
                <a:latin typeface="MS PGothic" panose="020B0600070205080204" pitchFamily="34" charset="-128"/>
                <a:ea typeface="MS PGothic" panose="020B0600070205080204" pitchFamily="34" charset="-128"/>
              </a:endParaRPr>
            </a:p>
            <a:p>
              <a:endParaRPr lang="en-US" altLang="ja-JP" sz="1600" b="1" dirty="0">
                <a:latin typeface="MS PGothic" panose="020B0600070205080204" pitchFamily="34" charset="-128"/>
                <a:ea typeface="MS PGothic" panose="020B0600070205080204" pitchFamily="34" charset="-128"/>
              </a:endParaRPr>
            </a:p>
            <a:p>
              <a:endParaRPr kumimoji="1" lang="en-US" altLang="ja-JP" sz="1600" b="1" dirty="0">
                <a:latin typeface="MS PGothic" panose="020B0600070205080204" pitchFamily="34" charset="-128"/>
                <a:ea typeface="MS PGothic" panose="020B0600070205080204" pitchFamily="34" charset="-128"/>
              </a:endParaRPr>
            </a:p>
            <a:p>
              <a:endParaRPr kumimoji="1" lang="ja-JP" altLang="en-US" sz="1600" b="1" dirty="0">
                <a:latin typeface="MS PGothic" panose="020B0600070205080204" pitchFamily="34" charset="-128"/>
                <a:ea typeface="MS PGothic" panose="020B0600070205080204" pitchFamily="34" charset="-128"/>
              </a:endParaRPr>
            </a:p>
          </p:txBody>
        </p:sp>
      </p:grpSp>
      <p:grpSp>
        <p:nvGrpSpPr>
          <p:cNvPr id="33" name="グループ化 32">
            <a:extLst>
              <a:ext uri="{FF2B5EF4-FFF2-40B4-BE49-F238E27FC236}">
                <a16:creationId xmlns:a16="http://schemas.microsoft.com/office/drawing/2014/main" id="{133409D6-4031-9170-A125-0931818DE919}"/>
              </a:ext>
            </a:extLst>
          </p:cNvPr>
          <p:cNvGrpSpPr/>
          <p:nvPr/>
        </p:nvGrpSpPr>
        <p:grpSpPr>
          <a:xfrm>
            <a:off x="724173" y="4316768"/>
            <a:ext cx="10763633" cy="648000"/>
            <a:chOff x="839787" y="4066096"/>
            <a:chExt cx="10512425" cy="576000"/>
          </a:xfrm>
          <a:effectLst>
            <a:outerShdw dist="88900" dir="2700000" algn="ctr" rotWithShape="0">
              <a:schemeClr val="bg2">
                <a:lumMod val="90000"/>
              </a:schemeClr>
            </a:outerShdw>
          </a:effectLst>
        </p:grpSpPr>
        <p:sp>
          <p:nvSpPr>
            <p:cNvPr id="34" name="正方形/長方形 33">
              <a:extLst>
                <a:ext uri="{FF2B5EF4-FFF2-40B4-BE49-F238E27FC236}">
                  <a16:creationId xmlns:a16="http://schemas.microsoft.com/office/drawing/2014/main" id="{07C66E03-3DBE-F5D9-ECA7-8F75FBD9445E}"/>
                </a:ext>
              </a:extLst>
            </p:cNvPr>
            <p:cNvSpPr/>
            <p:nvPr/>
          </p:nvSpPr>
          <p:spPr>
            <a:xfrm>
              <a:off x="2954215" y="4066096"/>
              <a:ext cx="8397997" cy="576000"/>
            </a:xfrm>
            <a:prstGeom prst="rect">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46100" indent="-461963"/>
              <a:r>
                <a:rPr lang="ja-JP" altLang="en-US" b="1" dirty="0">
                  <a:solidFill>
                    <a:srgbClr val="E94520"/>
                  </a:solidFill>
                  <a:latin typeface="MS PGothic" panose="020B0600070205080204" pitchFamily="34" charset="-128"/>
                  <a:ea typeface="MS PGothic" panose="020B0600070205080204" pitchFamily="34" charset="-128"/>
                </a:rPr>
                <a:t>周囲の雑音が気にならない集中して勉強できる高校生向け防音の個室型自習室</a:t>
              </a:r>
              <a:endParaRPr kumimoji="1" lang="zh-TW" altLang="en-US" b="1" dirty="0">
                <a:solidFill>
                  <a:srgbClr val="E94520"/>
                </a:solidFill>
                <a:latin typeface="MS PGothic" panose="020B0600070205080204" pitchFamily="34" charset="-128"/>
                <a:ea typeface="MS PGothic" panose="020B0600070205080204" pitchFamily="34" charset="-128"/>
              </a:endParaRPr>
            </a:p>
          </p:txBody>
        </p:sp>
        <p:sp>
          <p:nvSpPr>
            <p:cNvPr id="35" name="正方形/長方形 34">
              <a:extLst>
                <a:ext uri="{FF2B5EF4-FFF2-40B4-BE49-F238E27FC236}">
                  <a16:creationId xmlns:a16="http://schemas.microsoft.com/office/drawing/2014/main" id="{1AB2F2C8-7C16-57D8-61B5-C624439B3E29}"/>
                </a:ext>
              </a:extLst>
            </p:cNvPr>
            <p:cNvSpPr/>
            <p:nvPr/>
          </p:nvSpPr>
          <p:spPr>
            <a:xfrm>
              <a:off x="839787" y="4066096"/>
              <a:ext cx="2044089" cy="576000"/>
            </a:xfrm>
            <a:prstGeom prst="rect">
              <a:avLst/>
            </a:prstGeom>
            <a:solidFill>
              <a:schemeClr val="tx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600" b="1" dirty="0">
                  <a:latin typeface="MS PGothic" panose="020B0600070205080204" pitchFamily="34" charset="-128"/>
                  <a:ea typeface="MS PGothic" panose="020B0600070205080204" pitchFamily="34" charset="-128"/>
                </a:rPr>
                <a:t>③ 商品・サービスの</a:t>
              </a:r>
              <a:endParaRPr kumimoji="1" lang="en-US" altLang="ja-JP" sz="1600" b="1" dirty="0">
                <a:latin typeface="MS PGothic" panose="020B0600070205080204" pitchFamily="34" charset="-128"/>
                <a:ea typeface="MS PGothic" panose="020B0600070205080204" pitchFamily="34" charset="-128"/>
              </a:endParaRPr>
            </a:p>
            <a:p>
              <a:r>
                <a:rPr lang="ja-JP" altLang="en-US" sz="1600" b="1" dirty="0">
                  <a:latin typeface="MS PGothic" panose="020B0600070205080204" pitchFamily="34" charset="-128"/>
                  <a:ea typeface="MS PGothic" panose="020B0600070205080204" pitchFamily="34" charset="-128"/>
                </a:rPr>
                <a:t>　  </a:t>
              </a:r>
              <a:r>
                <a:rPr kumimoji="1" lang="ja-JP" altLang="en-US" sz="1600" b="1" dirty="0">
                  <a:latin typeface="MS PGothic" panose="020B0600070205080204" pitchFamily="34" charset="-128"/>
                  <a:ea typeface="MS PGothic" panose="020B0600070205080204" pitchFamily="34" charset="-128"/>
                </a:rPr>
                <a:t>内容</a:t>
              </a:r>
            </a:p>
          </p:txBody>
        </p:sp>
      </p:grpSp>
      <p:grpSp>
        <p:nvGrpSpPr>
          <p:cNvPr id="36" name="グループ化 35">
            <a:extLst>
              <a:ext uri="{FF2B5EF4-FFF2-40B4-BE49-F238E27FC236}">
                <a16:creationId xmlns:a16="http://schemas.microsoft.com/office/drawing/2014/main" id="{03FF80FD-8310-CEA8-AD15-070E148ECF20}"/>
              </a:ext>
            </a:extLst>
          </p:cNvPr>
          <p:cNvGrpSpPr/>
          <p:nvPr/>
        </p:nvGrpSpPr>
        <p:grpSpPr>
          <a:xfrm>
            <a:off x="724173" y="5051487"/>
            <a:ext cx="10763633" cy="432057"/>
            <a:chOff x="839787" y="7206680"/>
            <a:chExt cx="10512425" cy="493772"/>
          </a:xfrm>
          <a:effectLst>
            <a:outerShdw dist="88900" dir="2700000" algn="ctr" rotWithShape="0">
              <a:schemeClr val="bg2">
                <a:lumMod val="90000"/>
              </a:schemeClr>
            </a:outerShdw>
          </a:effectLst>
        </p:grpSpPr>
        <p:sp>
          <p:nvSpPr>
            <p:cNvPr id="37" name="正方形/長方形 36">
              <a:extLst>
                <a:ext uri="{FF2B5EF4-FFF2-40B4-BE49-F238E27FC236}">
                  <a16:creationId xmlns:a16="http://schemas.microsoft.com/office/drawing/2014/main" id="{F87CEF2E-143D-7B57-164F-2337027A9781}"/>
                </a:ext>
              </a:extLst>
            </p:cNvPr>
            <p:cNvSpPr/>
            <p:nvPr/>
          </p:nvSpPr>
          <p:spPr>
            <a:xfrm>
              <a:off x="2954215" y="7206745"/>
              <a:ext cx="8397997" cy="493707"/>
            </a:xfrm>
            <a:prstGeom prst="rect">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4138"/>
              <a:r>
                <a:rPr kumimoji="1" lang="ja-JP" altLang="en-US" b="1" dirty="0">
                  <a:solidFill>
                    <a:srgbClr val="E94520"/>
                  </a:solidFill>
                  <a:latin typeface="MS PGothic" panose="020B0600070205080204" pitchFamily="34" charset="-128"/>
                  <a:ea typeface="MS PGothic" panose="020B0600070205080204" pitchFamily="34" charset="-128"/>
                </a:rPr>
                <a:t>受験を控えた高校</a:t>
              </a:r>
              <a:r>
                <a:rPr kumimoji="1" lang="en-US" altLang="ja-JP" b="1" dirty="0">
                  <a:solidFill>
                    <a:srgbClr val="E94520"/>
                  </a:solidFill>
                  <a:latin typeface="MS PGothic" panose="020B0600070205080204" pitchFamily="34" charset="-128"/>
                  <a:ea typeface="MS PGothic" panose="020B0600070205080204" pitchFamily="34" charset="-128"/>
                </a:rPr>
                <a:t>2</a:t>
              </a:r>
              <a:r>
                <a:rPr kumimoji="1" lang="ja-JP" altLang="en-US" b="1" dirty="0">
                  <a:solidFill>
                    <a:srgbClr val="E94520"/>
                  </a:solidFill>
                  <a:latin typeface="MS PGothic" panose="020B0600070205080204" pitchFamily="34" charset="-128"/>
                  <a:ea typeface="MS PGothic" panose="020B0600070205080204" pitchFamily="34" charset="-128"/>
                </a:rPr>
                <a:t>年生</a:t>
              </a:r>
              <a:r>
                <a:rPr kumimoji="1" lang="en-US" altLang="ja-JP" b="1" dirty="0">
                  <a:solidFill>
                    <a:srgbClr val="E94520"/>
                  </a:solidFill>
                  <a:latin typeface="MS PGothic" panose="020B0600070205080204" pitchFamily="34" charset="-128"/>
                  <a:ea typeface="MS PGothic" panose="020B0600070205080204" pitchFamily="34" charset="-128"/>
                </a:rPr>
                <a:t>〜3</a:t>
              </a:r>
              <a:r>
                <a:rPr kumimoji="1" lang="ja-JP" altLang="en-US" b="1" dirty="0">
                  <a:solidFill>
                    <a:srgbClr val="E94520"/>
                  </a:solidFill>
                  <a:latin typeface="MS PGothic" panose="020B0600070205080204" pitchFamily="34" charset="-128"/>
                  <a:ea typeface="MS PGothic" panose="020B0600070205080204" pitchFamily="34" charset="-128"/>
                </a:rPr>
                <a:t>年生</a:t>
              </a:r>
            </a:p>
          </p:txBody>
        </p:sp>
        <p:sp>
          <p:nvSpPr>
            <p:cNvPr id="38" name="正方形/長方形 37">
              <a:extLst>
                <a:ext uri="{FF2B5EF4-FFF2-40B4-BE49-F238E27FC236}">
                  <a16:creationId xmlns:a16="http://schemas.microsoft.com/office/drawing/2014/main" id="{25ADDE45-E511-ADF3-59A7-B77FDA91FDF5}"/>
                </a:ext>
              </a:extLst>
            </p:cNvPr>
            <p:cNvSpPr/>
            <p:nvPr/>
          </p:nvSpPr>
          <p:spPr>
            <a:xfrm>
              <a:off x="839787" y="7206680"/>
              <a:ext cx="2044089" cy="493708"/>
            </a:xfrm>
            <a:prstGeom prst="rect">
              <a:avLst/>
            </a:prstGeom>
            <a:solidFill>
              <a:schemeClr val="tx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600" b="1" dirty="0">
                  <a:latin typeface="MS PGothic" panose="020B0600070205080204" pitchFamily="34" charset="-128"/>
                  <a:ea typeface="MS PGothic" panose="020B0600070205080204" pitchFamily="34" charset="-128"/>
                </a:rPr>
                <a:t>④ 顧客</a:t>
              </a:r>
            </a:p>
          </p:txBody>
        </p:sp>
      </p:grpSp>
      <p:grpSp>
        <p:nvGrpSpPr>
          <p:cNvPr id="39" name="グループ化 38">
            <a:extLst>
              <a:ext uri="{FF2B5EF4-FFF2-40B4-BE49-F238E27FC236}">
                <a16:creationId xmlns:a16="http://schemas.microsoft.com/office/drawing/2014/main" id="{2D2C7CDF-77D8-4506-69F2-DFF82377EB54}"/>
              </a:ext>
            </a:extLst>
          </p:cNvPr>
          <p:cNvGrpSpPr/>
          <p:nvPr/>
        </p:nvGrpSpPr>
        <p:grpSpPr>
          <a:xfrm>
            <a:off x="724173" y="5570264"/>
            <a:ext cx="10763633" cy="432044"/>
            <a:chOff x="839787" y="7122613"/>
            <a:chExt cx="10512425" cy="493759"/>
          </a:xfrm>
          <a:effectLst>
            <a:outerShdw dist="88900" dir="2700000" algn="ctr" rotWithShape="0">
              <a:schemeClr val="bg2">
                <a:lumMod val="90000"/>
              </a:schemeClr>
            </a:outerShdw>
          </a:effectLst>
        </p:grpSpPr>
        <p:sp>
          <p:nvSpPr>
            <p:cNvPr id="40" name="正方形/長方形 39">
              <a:extLst>
                <a:ext uri="{FF2B5EF4-FFF2-40B4-BE49-F238E27FC236}">
                  <a16:creationId xmlns:a16="http://schemas.microsoft.com/office/drawing/2014/main" id="{3CE3410F-E87F-0BAB-FB96-8055195968F1}"/>
                </a:ext>
              </a:extLst>
            </p:cNvPr>
            <p:cNvSpPr/>
            <p:nvPr/>
          </p:nvSpPr>
          <p:spPr>
            <a:xfrm>
              <a:off x="2954215" y="7122613"/>
              <a:ext cx="8397997" cy="493708"/>
            </a:xfrm>
            <a:prstGeom prst="rect">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4138"/>
              <a:r>
                <a:rPr kumimoji="1" lang="en-US" altLang="ja-JP" b="1" dirty="0">
                  <a:solidFill>
                    <a:srgbClr val="E94520"/>
                  </a:solidFill>
                  <a:latin typeface="MS PGothic" panose="020B0600070205080204" pitchFamily="34" charset="-128"/>
                  <a:ea typeface="MS PGothic" panose="020B0600070205080204" pitchFamily="34" charset="-128"/>
                </a:rPr>
                <a:t>1</a:t>
              </a:r>
              <a:r>
                <a:rPr kumimoji="1" lang="ja-JP" altLang="en-US" b="1" dirty="0">
                  <a:solidFill>
                    <a:srgbClr val="E94520"/>
                  </a:solidFill>
                  <a:latin typeface="MS PGothic" panose="020B0600070205080204" pitchFamily="34" charset="-128"/>
                  <a:ea typeface="MS PGothic" panose="020B0600070205080204" pitchFamily="34" charset="-128"/>
                </a:rPr>
                <a:t>時間 </a:t>
              </a:r>
              <a:r>
                <a:rPr kumimoji="1" lang="en-US" altLang="ja-JP" b="1" dirty="0">
                  <a:solidFill>
                    <a:srgbClr val="E94520"/>
                  </a:solidFill>
                  <a:latin typeface="MS PGothic" panose="020B0600070205080204" pitchFamily="34" charset="-128"/>
                  <a:ea typeface="MS PGothic" panose="020B0600070205080204" pitchFamily="34" charset="-128"/>
                </a:rPr>
                <a:t>800</a:t>
              </a:r>
              <a:r>
                <a:rPr kumimoji="1" lang="ja-JP" altLang="en-US" b="1" dirty="0">
                  <a:solidFill>
                    <a:srgbClr val="E94520"/>
                  </a:solidFill>
                  <a:latin typeface="MS PGothic" panose="020B0600070205080204" pitchFamily="34" charset="-128"/>
                  <a:ea typeface="MS PGothic" panose="020B0600070205080204" pitchFamily="34" charset="-128"/>
                </a:rPr>
                <a:t>円プラン／月額</a:t>
              </a:r>
              <a:r>
                <a:rPr kumimoji="1" lang="en-US" altLang="ja-JP" b="1" dirty="0">
                  <a:solidFill>
                    <a:srgbClr val="E94520"/>
                  </a:solidFill>
                  <a:latin typeface="MS PGothic" panose="020B0600070205080204" pitchFamily="34" charset="-128"/>
                  <a:ea typeface="MS PGothic" panose="020B0600070205080204" pitchFamily="34" charset="-128"/>
                </a:rPr>
                <a:t> 5,000</a:t>
              </a:r>
              <a:r>
                <a:rPr kumimoji="1" lang="ja-JP" altLang="en-US" b="1" dirty="0">
                  <a:solidFill>
                    <a:srgbClr val="E94520"/>
                  </a:solidFill>
                  <a:latin typeface="MS PGothic" panose="020B0600070205080204" pitchFamily="34" charset="-128"/>
                  <a:ea typeface="MS PGothic" panose="020B0600070205080204" pitchFamily="34" charset="-128"/>
                </a:rPr>
                <a:t>円定額プラン</a:t>
              </a:r>
            </a:p>
          </p:txBody>
        </p:sp>
        <p:sp>
          <p:nvSpPr>
            <p:cNvPr id="41" name="正方形/長方形 40">
              <a:extLst>
                <a:ext uri="{FF2B5EF4-FFF2-40B4-BE49-F238E27FC236}">
                  <a16:creationId xmlns:a16="http://schemas.microsoft.com/office/drawing/2014/main" id="{AB1EA8A9-4242-8375-6C1A-6EDC090AB70B}"/>
                </a:ext>
              </a:extLst>
            </p:cNvPr>
            <p:cNvSpPr/>
            <p:nvPr/>
          </p:nvSpPr>
          <p:spPr>
            <a:xfrm>
              <a:off x="839787" y="7122664"/>
              <a:ext cx="2044089" cy="493708"/>
            </a:xfrm>
            <a:prstGeom prst="rect">
              <a:avLst/>
            </a:prstGeom>
            <a:solidFill>
              <a:schemeClr val="tx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600" b="1" dirty="0">
                  <a:solidFill>
                    <a:schemeClr val="bg1"/>
                  </a:solidFill>
                  <a:latin typeface="MS PGothic" panose="020B0600070205080204" pitchFamily="34" charset="-128"/>
                  <a:ea typeface="MS PGothic" panose="020B0600070205080204" pitchFamily="34" charset="-128"/>
                </a:rPr>
                <a:t>⑤ 価格</a:t>
              </a:r>
            </a:p>
          </p:txBody>
        </p:sp>
      </p:grpSp>
      <p:sp>
        <p:nvSpPr>
          <p:cNvPr id="42" name="正方形/長方形 41">
            <a:extLst>
              <a:ext uri="{FF2B5EF4-FFF2-40B4-BE49-F238E27FC236}">
                <a16:creationId xmlns:a16="http://schemas.microsoft.com/office/drawing/2014/main" id="{FE3581F1-83AE-6A62-3BB3-866386202908}"/>
              </a:ext>
            </a:extLst>
          </p:cNvPr>
          <p:cNvSpPr/>
          <p:nvPr/>
        </p:nvSpPr>
        <p:spPr>
          <a:xfrm>
            <a:off x="733757" y="3149916"/>
            <a:ext cx="2092934" cy="914809"/>
          </a:xfrm>
          <a:prstGeom prst="rect">
            <a:avLst/>
          </a:prstGeom>
          <a:no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09550" lvl="1" indent="-209550"/>
            <a:r>
              <a:rPr kumimoji="1" lang="en-US" altLang="ja-JP" sz="1400" b="1" dirty="0">
                <a:solidFill>
                  <a:schemeClr val="bg1"/>
                </a:solidFill>
              </a:rPr>
              <a:t>※ </a:t>
            </a:r>
            <a:r>
              <a:rPr kumimoji="1" lang="ja-JP" altLang="en-US" sz="1400" b="1" dirty="0">
                <a:solidFill>
                  <a:schemeClr val="bg1"/>
                </a:solidFill>
              </a:rPr>
              <a:t>絵や写真などのイメージを書いてください。</a:t>
            </a:r>
          </a:p>
          <a:p>
            <a:pPr marL="209550" lvl="1" indent="-209550"/>
            <a:r>
              <a:rPr kumimoji="1" lang="en-US" altLang="ja-JP" sz="1400" b="1" dirty="0">
                <a:solidFill>
                  <a:schemeClr val="bg1"/>
                </a:solidFill>
              </a:rPr>
              <a:t>※ </a:t>
            </a:r>
            <a:r>
              <a:rPr kumimoji="1" lang="ja-JP" altLang="en-US" sz="1400" b="1" dirty="0">
                <a:solidFill>
                  <a:schemeClr val="bg1"/>
                </a:solidFill>
              </a:rPr>
              <a:t>検索した画像のイメージでも可能です。</a:t>
            </a:r>
          </a:p>
        </p:txBody>
      </p:sp>
      <p:pic>
        <p:nvPicPr>
          <p:cNvPr id="43" name="図 42">
            <a:extLst>
              <a:ext uri="{FF2B5EF4-FFF2-40B4-BE49-F238E27FC236}">
                <a16:creationId xmlns:a16="http://schemas.microsoft.com/office/drawing/2014/main" id="{3BCFB34A-0C5E-D871-DC0A-B87AB078CD83}"/>
              </a:ext>
            </a:extLst>
          </p:cNvPr>
          <p:cNvPicPr>
            <a:picLocks noChangeAspect="1"/>
          </p:cNvPicPr>
          <p:nvPr/>
        </p:nvPicPr>
        <p:blipFill>
          <a:blip r:embed="rId2"/>
          <a:srcRect l="3180" r="3180"/>
          <a:stretch/>
        </p:blipFill>
        <p:spPr>
          <a:xfrm>
            <a:off x="3261615" y="1840275"/>
            <a:ext cx="3098390" cy="1890764"/>
          </a:xfrm>
          <a:prstGeom prst="rect">
            <a:avLst/>
          </a:prstGeom>
        </p:spPr>
      </p:pic>
      <p:pic>
        <p:nvPicPr>
          <p:cNvPr id="44" name="図 43" descr="屋内, 窓, 建物, 座る が含まれている画像&#10;&#10;自動的に生成された説明">
            <a:extLst>
              <a:ext uri="{FF2B5EF4-FFF2-40B4-BE49-F238E27FC236}">
                <a16:creationId xmlns:a16="http://schemas.microsoft.com/office/drawing/2014/main" id="{23FA6955-D6B5-CC54-5619-00B882F073EE}"/>
              </a:ext>
            </a:extLst>
          </p:cNvPr>
          <p:cNvPicPr>
            <a:picLocks noChangeAspect="1"/>
          </p:cNvPicPr>
          <p:nvPr/>
        </p:nvPicPr>
        <p:blipFill>
          <a:blip r:embed="rId3"/>
          <a:srcRect l="8142" r="6105"/>
          <a:stretch/>
        </p:blipFill>
        <p:spPr>
          <a:xfrm>
            <a:off x="6668086" y="1840275"/>
            <a:ext cx="2837438" cy="1890764"/>
          </a:xfrm>
          <a:prstGeom prst="rect">
            <a:avLst/>
          </a:prstGeom>
        </p:spPr>
      </p:pic>
      <p:pic>
        <p:nvPicPr>
          <p:cNvPr id="45" name="図 44">
            <a:extLst>
              <a:ext uri="{FF2B5EF4-FFF2-40B4-BE49-F238E27FC236}">
                <a16:creationId xmlns:a16="http://schemas.microsoft.com/office/drawing/2014/main" id="{1C10754A-DABE-FF2F-5D0A-CD8BCA8250F9}"/>
              </a:ext>
            </a:extLst>
          </p:cNvPr>
          <p:cNvPicPr>
            <a:picLocks noChangeAspect="1"/>
          </p:cNvPicPr>
          <p:nvPr/>
        </p:nvPicPr>
        <p:blipFill>
          <a:blip r:embed="rId4"/>
          <a:stretch>
            <a:fillRect/>
          </a:stretch>
        </p:blipFill>
        <p:spPr>
          <a:xfrm>
            <a:off x="9912852" y="1916318"/>
            <a:ext cx="864815" cy="1653545"/>
          </a:xfrm>
          <a:prstGeom prst="rect">
            <a:avLst/>
          </a:prstGeom>
        </p:spPr>
      </p:pic>
      <p:sp>
        <p:nvSpPr>
          <p:cNvPr id="46" name="テキスト ボックス 45">
            <a:extLst>
              <a:ext uri="{FF2B5EF4-FFF2-40B4-BE49-F238E27FC236}">
                <a16:creationId xmlns:a16="http://schemas.microsoft.com/office/drawing/2014/main" id="{57E05D96-DAAC-B30D-7406-31C16673A8C9}"/>
              </a:ext>
            </a:extLst>
          </p:cNvPr>
          <p:cNvSpPr txBox="1"/>
          <p:nvPr/>
        </p:nvSpPr>
        <p:spPr>
          <a:xfrm>
            <a:off x="3261615" y="3752882"/>
            <a:ext cx="3098390" cy="369332"/>
          </a:xfrm>
          <a:prstGeom prst="rect">
            <a:avLst/>
          </a:prstGeom>
          <a:noFill/>
        </p:spPr>
        <p:txBody>
          <a:bodyPr wrap="square">
            <a:spAutoFit/>
          </a:bodyPr>
          <a:lstStyle/>
          <a:p>
            <a:pPr marL="84138" algn="ctr"/>
            <a:r>
              <a:rPr lang="ja-JP" altLang="en-US" b="1" dirty="0">
                <a:solidFill>
                  <a:srgbClr val="E94520"/>
                </a:solidFill>
                <a:latin typeface="MS PGothic" panose="020B0600070205080204" pitchFamily="34" charset="-128"/>
                <a:ea typeface="MS PGothic" panose="020B0600070205080204" pitchFamily="34" charset="-128"/>
              </a:rPr>
              <a:t>個人利用のイメージ</a:t>
            </a:r>
            <a:endParaRPr kumimoji="1" lang="ja-JP" altLang="en-US" b="1" dirty="0">
              <a:solidFill>
                <a:srgbClr val="E94520"/>
              </a:solidFill>
              <a:latin typeface="MS PGothic" panose="020B0600070205080204" pitchFamily="34" charset="-128"/>
              <a:ea typeface="MS PGothic" panose="020B0600070205080204" pitchFamily="34" charset="-128"/>
            </a:endParaRPr>
          </a:p>
        </p:txBody>
      </p:sp>
      <p:sp>
        <p:nvSpPr>
          <p:cNvPr id="47" name="テキスト ボックス 46">
            <a:extLst>
              <a:ext uri="{FF2B5EF4-FFF2-40B4-BE49-F238E27FC236}">
                <a16:creationId xmlns:a16="http://schemas.microsoft.com/office/drawing/2014/main" id="{54EB7C94-D4E2-63AA-ADC1-02EE054FAC4C}"/>
              </a:ext>
            </a:extLst>
          </p:cNvPr>
          <p:cNvSpPr txBox="1"/>
          <p:nvPr/>
        </p:nvSpPr>
        <p:spPr>
          <a:xfrm>
            <a:off x="6668086" y="3752882"/>
            <a:ext cx="2837438" cy="369332"/>
          </a:xfrm>
          <a:prstGeom prst="rect">
            <a:avLst/>
          </a:prstGeom>
          <a:noFill/>
        </p:spPr>
        <p:txBody>
          <a:bodyPr wrap="square">
            <a:spAutoFit/>
          </a:bodyPr>
          <a:lstStyle/>
          <a:p>
            <a:pPr marL="84138" algn="ctr"/>
            <a:r>
              <a:rPr lang="ja-JP" altLang="en-US" b="1" dirty="0">
                <a:solidFill>
                  <a:srgbClr val="E94520"/>
                </a:solidFill>
                <a:latin typeface="MS PGothic" panose="020B0600070205080204" pitchFamily="34" charset="-128"/>
                <a:ea typeface="MS PGothic" panose="020B0600070205080204" pitchFamily="34" charset="-128"/>
              </a:rPr>
              <a:t>共同利用のイメージ</a:t>
            </a:r>
            <a:endParaRPr kumimoji="1" lang="ja-JP" altLang="en-US" b="1" dirty="0">
              <a:solidFill>
                <a:srgbClr val="E94520"/>
              </a:solidFill>
              <a:latin typeface="MS PGothic" panose="020B0600070205080204" pitchFamily="34" charset="-128"/>
              <a:ea typeface="MS PGothic" panose="020B0600070205080204" pitchFamily="34" charset="-128"/>
            </a:endParaRPr>
          </a:p>
        </p:txBody>
      </p:sp>
      <p:sp>
        <p:nvSpPr>
          <p:cNvPr id="48" name="テキスト ボックス 47">
            <a:extLst>
              <a:ext uri="{FF2B5EF4-FFF2-40B4-BE49-F238E27FC236}">
                <a16:creationId xmlns:a16="http://schemas.microsoft.com/office/drawing/2014/main" id="{2E8A16AB-ABFC-79E4-17D5-49FC41A2E908}"/>
              </a:ext>
            </a:extLst>
          </p:cNvPr>
          <p:cNvSpPr txBox="1"/>
          <p:nvPr/>
        </p:nvSpPr>
        <p:spPr>
          <a:xfrm>
            <a:off x="9638123" y="3752882"/>
            <a:ext cx="1414272" cy="369332"/>
          </a:xfrm>
          <a:prstGeom prst="rect">
            <a:avLst/>
          </a:prstGeom>
          <a:noFill/>
        </p:spPr>
        <p:txBody>
          <a:bodyPr wrap="square">
            <a:spAutoFit/>
          </a:bodyPr>
          <a:lstStyle/>
          <a:p>
            <a:pPr marL="84138" algn="ctr"/>
            <a:r>
              <a:rPr lang="ja-JP" altLang="en-US" b="1">
                <a:solidFill>
                  <a:srgbClr val="E94520"/>
                </a:solidFill>
                <a:latin typeface="MS PGothic" panose="020B0600070205080204" pitchFamily="34" charset="-128"/>
                <a:ea typeface="MS PGothic" panose="020B0600070205080204" pitchFamily="34" charset="-128"/>
              </a:rPr>
              <a:t>予約アプリ</a:t>
            </a:r>
            <a:endParaRPr kumimoji="1" lang="ja-JP" altLang="en-US" b="1" dirty="0">
              <a:solidFill>
                <a:srgbClr val="E94520"/>
              </a:solidFill>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40687673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03F16-B3C3-90BC-109A-691499315BE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475368B3-D3D6-405A-7BF4-0D942499ECEF}"/>
              </a:ext>
            </a:extLst>
          </p:cNvPr>
          <p:cNvSpPr>
            <a:spLocks noGrp="1"/>
          </p:cNvSpPr>
          <p:nvPr>
            <p:ph type="title"/>
          </p:nvPr>
        </p:nvSpPr>
        <p:spPr/>
        <p:txBody>
          <a:bodyPr/>
          <a:lstStyle/>
          <a:p>
            <a:r>
              <a:rPr lang="ja-JP" altLang="en-US" dirty="0">
                <a:effectLst/>
                <a:latin typeface="MS PGothic" panose="020B0600070205080204" pitchFamily="34" charset="-128"/>
                <a:ea typeface="MS PGothic" panose="020B0600070205080204" pitchFamily="34" charset="-128"/>
              </a:rPr>
              <a:t>経験プロトタイプ作成例</a:t>
            </a:r>
            <a:endParaRPr kumimoji="1" lang="ja-JP" altLang="en-US" dirty="0"/>
          </a:p>
        </p:txBody>
      </p:sp>
      <p:sp>
        <p:nvSpPr>
          <p:cNvPr id="4" name="正方形/長方形 3">
            <a:extLst>
              <a:ext uri="{FF2B5EF4-FFF2-40B4-BE49-F238E27FC236}">
                <a16:creationId xmlns:a16="http://schemas.microsoft.com/office/drawing/2014/main" id="{27212EB6-D8E3-DF0C-2823-0709972FCBF3}"/>
              </a:ext>
            </a:extLst>
          </p:cNvPr>
          <p:cNvSpPr/>
          <p:nvPr/>
        </p:nvSpPr>
        <p:spPr>
          <a:xfrm>
            <a:off x="484224" y="431373"/>
            <a:ext cx="1296000" cy="43340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latin typeface="MS PGothic" panose="020B0600070205080204" pitchFamily="34" charset="-128"/>
                <a:ea typeface="MS PGothic" panose="020B0600070205080204" pitchFamily="34" charset="-128"/>
              </a:rPr>
              <a:t>ワークシート</a:t>
            </a:r>
          </a:p>
          <a:p>
            <a:pPr algn="ctr"/>
            <a:r>
              <a:rPr lang="en-US" altLang="ja-JP" sz="1400" b="1" dirty="0">
                <a:solidFill>
                  <a:schemeClr val="bg1"/>
                </a:solidFill>
                <a:latin typeface="MS PGothic" panose="020B0600070205080204" pitchFamily="34" charset="-128"/>
                <a:ea typeface="MS PGothic" panose="020B0600070205080204" pitchFamily="34" charset="-128"/>
              </a:rPr>
              <a:t>OP05-①-1</a:t>
            </a:r>
          </a:p>
        </p:txBody>
      </p:sp>
      <p:sp>
        <p:nvSpPr>
          <p:cNvPr id="5" name="テキスト ボックス 4">
            <a:extLst>
              <a:ext uri="{FF2B5EF4-FFF2-40B4-BE49-F238E27FC236}">
                <a16:creationId xmlns:a16="http://schemas.microsoft.com/office/drawing/2014/main" id="{B4BBEFE7-8FD1-A6DD-608D-856CEF2AB4B5}"/>
              </a:ext>
            </a:extLst>
          </p:cNvPr>
          <p:cNvSpPr txBox="1"/>
          <p:nvPr/>
        </p:nvSpPr>
        <p:spPr>
          <a:xfrm>
            <a:off x="10411776" y="457575"/>
            <a:ext cx="1296000" cy="381000"/>
          </a:xfrm>
          <a:prstGeom prst="rect">
            <a:avLst/>
          </a:prstGeom>
          <a:solidFill>
            <a:schemeClr val="bg1"/>
          </a:solidFill>
          <a:ln w="28575">
            <a:noFill/>
          </a:ln>
        </p:spPr>
        <p:txBody>
          <a:bodyPr wrap="square" anchor="ctr" anchorCtr="0">
            <a:noAutofit/>
          </a:bodyPr>
          <a:lstStyle/>
          <a:p>
            <a:pPr algn="ctr">
              <a:lnSpc>
                <a:spcPct val="90000"/>
              </a:lnSpc>
            </a:pPr>
            <a:r>
              <a:rPr lang="ja-JP" altLang="en-US" sz="1600" b="1" dirty="0">
                <a:latin typeface="MS PGothic" panose="020B0600070205080204" pitchFamily="34" charset="-128"/>
                <a:ea typeface="MS PGothic" panose="020B0600070205080204" pitchFamily="34" charset="-128"/>
              </a:rPr>
              <a:t>記入例</a:t>
            </a:r>
            <a:endParaRPr kumimoji="1" lang="ja-JP" altLang="en-US" sz="1400" b="1" dirty="0">
              <a:solidFill>
                <a:schemeClr val="tx1"/>
              </a:solidFill>
              <a:latin typeface="MS PGothic" panose="020B0600070205080204" pitchFamily="34" charset="-128"/>
              <a:ea typeface="MS PGothic" panose="020B0600070205080204" pitchFamily="34" charset="-128"/>
            </a:endParaRPr>
          </a:p>
        </p:txBody>
      </p:sp>
      <p:grpSp>
        <p:nvGrpSpPr>
          <p:cNvPr id="3" name="グループ化 2">
            <a:extLst>
              <a:ext uri="{FF2B5EF4-FFF2-40B4-BE49-F238E27FC236}">
                <a16:creationId xmlns:a16="http://schemas.microsoft.com/office/drawing/2014/main" id="{470DCB90-7AB4-83F7-27CA-6765E4BE676F}"/>
              </a:ext>
            </a:extLst>
          </p:cNvPr>
          <p:cNvGrpSpPr/>
          <p:nvPr/>
        </p:nvGrpSpPr>
        <p:grpSpPr>
          <a:xfrm>
            <a:off x="724173" y="1087425"/>
            <a:ext cx="10763633" cy="504002"/>
            <a:chOff x="839787" y="2205130"/>
            <a:chExt cx="10512425" cy="576002"/>
          </a:xfrm>
          <a:effectLst>
            <a:outerShdw dist="88900" dir="2700000" algn="ctr" rotWithShape="0">
              <a:schemeClr val="bg2">
                <a:lumMod val="90000"/>
              </a:schemeClr>
            </a:outerShdw>
          </a:effectLst>
        </p:grpSpPr>
        <p:sp>
          <p:nvSpPr>
            <p:cNvPr id="10" name="正方形/長方形 9">
              <a:extLst>
                <a:ext uri="{FF2B5EF4-FFF2-40B4-BE49-F238E27FC236}">
                  <a16:creationId xmlns:a16="http://schemas.microsoft.com/office/drawing/2014/main" id="{C0FEDA64-ADDA-A98B-3056-D12C9E3BBA37}"/>
                </a:ext>
              </a:extLst>
            </p:cNvPr>
            <p:cNvSpPr/>
            <p:nvPr/>
          </p:nvSpPr>
          <p:spPr>
            <a:xfrm>
              <a:off x="2954215" y="2205130"/>
              <a:ext cx="8397997" cy="576000"/>
            </a:xfrm>
            <a:prstGeom prst="rect">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4138"/>
              <a:r>
                <a:rPr lang="ja-JP" altLang="en-US" b="1" dirty="0">
                  <a:solidFill>
                    <a:srgbClr val="E94520"/>
                  </a:solidFill>
                  <a:latin typeface="MS PGothic" panose="020B0600070205080204" pitchFamily="34" charset="-128"/>
                  <a:ea typeface="MS PGothic" panose="020B0600070205080204" pitchFamily="34" charset="-128"/>
                </a:rPr>
                <a:t>世界で学び、未来を拓く！「グローバルスタディプログラム」</a:t>
              </a:r>
            </a:p>
          </p:txBody>
        </p:sp>
        <p:sp>
          <p:nvSpPr>
            <p:cNvPr id="11" name="正方形/長方形 10">
              <a:extLst>
                <a:ext uri="{FF2B5EF4-FFF2-40B4-BE49-F238E27FC236}">
                  <a16:creationId xmlns:a16="http://schemas.microsoft.com/office/drawing/2014/main" id="{911DE859-1F8D-FF3D-CDCB-CFFABD98A3CA}"/>
                </a:ext>
              </a:extLst>
            </p:cNvPr>
            <p:cNvSpPr/>
            <p:nvPr/>
          </p:nvSpPr>
          <p:spPr>
            <a:xfrm>
              <a:off x="839787" y="2205132"/>
              <a:ext cx="2044089" cy="576000"/>
            </a:xfrm>
            <a:prstGeom prst="rect">
              <a:avLst/>
            </a:prstGeom>
            <a:solidFill>
              <a:schemeClr val="tx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600" b="1" dirty="0">
                  <a:latin typeface="MS PGothic" panose="020B0600070205080204" pitchFamily="34" charset="-128"/>
                  <a:ea typeface="MS PGothic" panose="020B0600070205080204" pitchFamily="34" charset="-128"/>
                </a:rPr>
                <a:t>① 商品・サービス名</a:t>
              </a:r>
            </a:p>
          </p:txBody>
        </p:sp>
      </p:grpSp>
      <p:grpSp>
        <p:nvGrpSpPr>
          <p:cNvPr id="17" name="グループ化 16">
            <a:extLst>
              <a:ext uri="{FF2B5EF4-FFF2-40B4-BE49-F238E27FC236}">
                <a16:creationId xmlns:a16="http://schemas.microsoft.com/office/drawing/2014/main" id="{A3B00021-7A9E-3D2B-E781-06CD4C89F18B}"/>
              </a:ext>
            </a:extLst>
          </p:cNvPr>
          <p:cNvGrpSpPr/>
          <p:nvPr/>
        </p:nvGrpSpPr>
        <p:grpSpPr>
          <a:xfrm>
            <a:off x="724173" y="1678147"/>
            <a:ext cx="10763633" cy="2551902"/>
            <a:chOff x="839787" y="3207680"/>
            <a:chExt cx="10512425" cy="576000"/>
          </a:xfrm>
          <a:effectLst>
            <a:outerShdw dist="88900" dir="2700000" algn="ctr" rotWithShape="0">
              <a:schemeClr val="bg2">
                <a:lumMod val="90000"/>
              </a:schemeClr>
            </a:outerShdw>
          </a:effectLst>
        </p:grpSpPr>
        <p:sp>
          <p:nvSpPr>
            <p:cNvPr id="18" name="正方形/長方形 17">
              <a:extLst>
                <a:ext uri="{FF2B5EF4-FFF2-40B4-BE49-F238E27FC236}">
                  <a16:creationId xmlns:a16="http://schemas.microsoft.com/office/drawing/2014/main" id="{E12C5807-7527-79FB-6A12-F0293453C44B}"/>
                </a:ext>
              </a:extLst>
            </p:cNvPr>
            <p:cNvSpPr/>
            <p:nvPr/>
          </p:nvSpPr>
          <p:spPr>
            <a:xfrm>
              <a:off x="2954215" y="3207680"/>
              <a:ext cx="8397997" cy="576000"/>
            </a:xfrm>
            <a:prstGeom prst="rect">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4138"/>
              <a:endParaRPr lang="en-US" altLang="ja-JP" b="1" dirty="0">
                <a:solidFill>
                  <a:srgbClr val="E94520"/>
                </a:solidFill>
                <a:latin typeface="MS PGothic" panose="020B0600070205080204" pitchFamily="34" charset="-128"/>
                <a:ea typeface="MS PGothic" panose="020B0600070205080204" pitchFamily="34" charset="-128"/>
              </a:endParaRPr>
            </a:p>
            <a:p>
              <a:pPr marL="84138"/>
              <a:endParaRPr lang="en-US" altLang="ja-JP" b="1" dirty="0">
                <a:solidFill>
                  <a:srgbClr val="E94520"/>
                </a:solidFill>
                <a:latin typeface="MS PGothic" panose="020B0600070205080204" pitchFamily="34" charset="-128"/>
                <a:ea typeface="MS PGothic" panose="020B0600070205080204" pitchFamily="34" charset="-128"/>
              </a:endParaRPr>
            </a:p>
            <a:p>
              <a:pPr marL="84138"/>
              <a:endParaRPr lang="en-US" altLang="ja-JP" b="1" dirty="0">
                <a:solidFill>
                  <a:srgbClr val="E94520"/>
                </a:solidFill>
                <a:latin typeface="MS PGothic" panose="020B0600070205080204" pitchFamily="34" charset="-128"/>
                <a:ea typeface="MS PGothic" panose="020B0600070205080204" pitchFamily="34" charset="-128"/>
              </a:endParaRPr>
            </a:p>
            <a:p>
              <a:pPr marL="84138"/>
              <a:endParaRPr lang="en-US" altLang="ja-JP" b="1" dirty="0">
                <a:solidFill>
                  <a:srgbClr val="E94520"/>
                </a:solidFill>
                <a:latin typeface="MS PGothic" panose="020B0600070205080204" pitchFamily="34" charset="-128"/>
                <a:ea typeface="MS PGothic" panose="020B0600070205080204" pitchFamily="34" charset="-128"/>
              </a:endParaRPr>
            </a:p>
            <a:p>
              <a:pPr marL="84138"/>
              <a:endParaRPr lang="en-US" altLang="ja-JP" b="1" dirty="0">
                <a:solidFill>
                  <a:srgbClr val="E94520"/>
                </a:solidFill>
                <a:latin typeface="MS PGothic" panose="020B0600070205080204" pitchFamily="34" charset="-128"/>
                <a:ea typeface="MS PGothic" panose="020B0600070205080204" pitchFamily="34" charset="-128"/>
              </a:endParaRPr>
            </a:p>
            <a:p>
              <a:pPr marL="84138"/>
              <a:endParaRPr lang="en-US" altLang="ja-JP" b="1" dirty="0">
                <a:solidFill>
                  <a:srgbClr val="E94520"/>
                </a:solidFill>
                <a:latin typeface="MS PGothic" panose="020B0600070205080204" pitchFamily="34" charset="-128"/>
                <a:ea typeface="MS PGothic" panose="020B0600070205080204" pitchFamily="34" charset="-128"/>
              </a:endParaRPr>
            </a:p>
            <a:p>
              <a:pPr marL="84138"/>
              <a:endParaRPr lang="en-US" altLang="ja-JP" b="1" dirty="0">
                <a:solidFill>
                  <a:srgbClr val="E94520"/>
                </a:solidFill>
                <a:latin typeface="MS PGothic" panose="020B0600070205080204" pitchFamily="34" charset="-128"/>
                <a:ea typeface="MS PGothic" panose="020B0600070205080204" pitchFamily="34" charset="-128"/>
              </a:endParaRPr>
            </a:p>
            <a:p>
              <a:pPr marL="84138"/>
              <a:endParaRPr lang="en-US" altLang="ja-JP" b="1" dirty="0">
                <a:solidFill>
                  <a:srgbClr val="E94520"/>
                </a:solidFill>
                <a:latin typeface="MS PGothic" panose="020B0600070205080204" pitchFamily="34" charset="-128"/>
                <a:ea typeface="MS PGothic" panose="020B0600070205080204" pitchFamily="34" charset="-128"/>
              </a:endParaRPr>
            </a:p>
            <a:p>
              <a:pPr marL="84138"/>
              <a:r>
                <a:rPr kumimoji="1" lang="en-US" altLang="ja-JP" sz="1800" b="1" i="0" u="none" strike="noStrike" kern="1200" cap="none" spc="0" normalizeH="0" baseline="0" noProof="0" dirty="0">
                  <a:ln>
                    <a:noFill/>
                  </a:ln>
                  <a:solidFill>
                    <a:srgbClr val="E94520"/>
                  </a:solidFill>
                  <a:effectLst/>
                  <a:uLnTx/>
                  <a:uFillTx/>
                  <a:latin typeface="MS PGothic" panose="020B0600070205080204" pitchFamily="34" charset="-128"/>
                  <a:ea typeface="MS PGothic" panose="020B0600070205080204" pitchFamily="34" charset="-128"/>
                  <a:cs typeface="+mn-cs"/>
                </a:rPr>
                <a:t> </a:t>
              </a:r>
              <a:r>
                <a:rPr kumimoji="1" lang="ja-JP" altLang="en-US" sz="1800" b="1" i="0" u="none" strike="noStrike" kern="1200" cap="none" spc="0" normalizeH="0" baseline="0" noProof="0" dirty="0">
                  <a:ln>
                    <a:noFill/>
                  </a:ln>
                  <a:solidFill>
                    <a:srgbClr val="E94520"/>
                  </a:solidFill>
                  <a:effectLst/>
                  <a:uLnTx/>
                  <a:uFillTx/>
                  <a:latin typeface="MS PGothic" panose="020B0600070205080204" pitchFamily="34" charset="-128"/>
                  <a:ea typeface="MS PGothic" panose="020B0600070205080204" pitchFamily="34" charset="-128"/>
                  <a:cs typeface="+mn-cs"/>
                </a:rPr>
                <a:t>　　プログラムイメージ　</a:t>
              </a:r>
              <a:r>
                <a:rPr kumimoji="1" lang="en-US" altLang="ja-JP" sz="1800" b="1" i="0" u="none" strike="noStrike" kern="1200" cap="none" spc="0" normalizeH="0" baseline="0" noProof="0" dirty="0">
                  <a:ln>
                    <a:noFill/>
                  </a:ln>
                  <a:solidFill>
                    <a:srgbClr val="E94520"/>
                  </a:solidFill>
                  <a:effectLst/>
                  <a:uLnTx/>
                  <a:uFillTx/>
                  <a:latin typeface="MS PGothic" panose="020B0600070205080204" pitchFamily="34" charset="-128"/>
                  <a:ea typeface="MS PGothic" panose="020B0600070205080204" pitchFamily="34" charset="-128"/>
                  <a:cs typeface="+mn-cs"/>
                </a:rPr>
                <a:t>  </a:t>
              </a:r>
              <a:r>
                <a:rPr kumimoji="1" lang="ja-JP" altLang="en-US" sz="1800" b="1" i="0" u="none" strike="noStrike" kern="1200" cap="none" spc="0" normalizeH="0" baseline="0" noProof="0" dirty="0">
                  <a:ln>
                    <a:noFill/>
                  </a:ln>
                  <a:solidFill>
                    <a:srgbClr val="E94520"/>
                  </a:solidFill>
                  <a:effectLst/>
                  <a:uLnTx/>
                  <a:uFillTx/>
                  <a:latin typeface="MS PGothic" panose="020B0600070205080204" pitchFamily="34" charset="-128"/>
                  <a:ea typeface="MS PGothic" panose="020B0600070205080204" pitchFamily="34" charset="-128"/>
                  <a:cs typeface="+mn-cs"/>
                </a:rPr>
                <a:t>　     </a:t>
              </a:r>
              <a:r>
                <a:rPr kumimoji="1" lang="en-US" altLang="ja-JP" sz="1800" b="1" i="0" u="none" strike="noStrike" kern="1200" cap="none" spc="0" normalizeH="0" baseline="0" noProof="0" dirty="0">
                  <a:ln>
                    <a:noFill/>
                  </a:ln>
                  <a:solidFill>
                    <a:srgbClr val="E94520"/>
                  </a:solidFill>
                  <a:effectLst/>
                  <a:uLnTx/>
                  <a:uFillTx/>
                  <a:latin typeface="MS PGothic" panose="020B0600070205080204" pitchFamily="34" charset="-128"/>
                  <a:ea typeface="MS PGothic" panose="020B0600070205080204" pitchFamily="34" charset="-128"/>
                  <a:cs typeface="+mn-cs"/>
                </a:rPr>
                <a:t> </a:t>
              </a:r>
              <a:r>
                <a:rPr kumimoji="1" lang="ja-JP" altLang="en-US" sz="1800" b="1" i="0" u="none" strike="noStrike" kern="1200" cap="none" spc="0" normalizeH="0" baseline="0" noProof="0" dirty="0">
                  <a:ln>
                    <a:noFill/>
                  </a:ln>
                  <a:solidFill>
                    <a:srgbClr val="E94520"/>
                  </a:solidFill>
                  <a:effectLst/>
                  <a:uLnTx/>
                  <a:uFillTx/>
                  <a:latin typeface="MS PGothic" panose="020B0600070205080204" pitchFamily="34" charset="-128"/>
                  <a:ea typeface="MS PGothic" panose="020B0600070205080204" pitchFamily="34" charset="-128"/>
                  <a:cs typeface="+mn-cs"/>
                </a:rPr>
                <a:t>ホームステイイメージ　　      休日の観光イメージ</a:t>
              </a:r>
              <a:endParaRPr lang="en-US" altLang="ja-JP" sz="1200" b="1" dirty="0">
                <a:solidFill>
                  <a:srgbClr val="E94520"/>
                </a:solidFill>
                <a:latin typeface="MS PGothic" panose="020B0600070205080204" pitchFamily="34" charset="-128"/>
                <a:ea typeface="MS PGothic" panose="020B0600070205080204" pitchFamily="34" charset="-128"/>
              </a:endParaRPr>
            </a:p>
          </p:txBody>
        </p:sp>
        <p:sp>
          <p:nvSpPr>
            <p:cNvPr id="19" name="正方形/長方形 18">
              <a:extLst>
                <a:ext uri="{FF2B5EF4-FFF2-40B4-BE49-F238E27FC236}">
                  <a16:creationId xmlns:a16="http://schemas.microsoft.com/office/drawing/2014/main" id="{6E86326C-44F3-18B1-F4A9-37EA45ABDD1E}"/>
                </a:ext>
              </a:extLst>
            </p:cNvPr>
            <p:cNvSpPr/>
            <p:nvPr/>
          </p:nvSpPr>
          <p:spPr>
            <a:xfrm>
              <a:off x="839787" y="3207680"/>
              <a:ext cx="2044089" cy="576000"/>
            </a:xfrm>
            <a:prstGeom prst="rect">
              <a:avLst/>
            </a:prstGeom>
            <a:solidFill>
              <a:schemeClr val="tx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600" b="1" dirty="0">
                  <a:latin typeface="MS PGothic" panose="020B0600070205080204" pitchFamily="34" charset="-128"/>
                  <a:ea typeface="MS PGothic" panose="020B0600070205080204" pitchFamily="34" charset="-128"/>
                </a:rPr>
                <a:t>②</a:t>
              </a:r>
              <a:r>
                <a:rPr lang="ja-JP" altLang="en-US" sz="1600" b="1" dirty="0">
                  <a:latin typeface="MS PGothic" panose="020B0600070205080204" pitchFamily="34" charset="-128"/>
                  <a:ea typeface="MS PGothic" panose="020B0600070205080204" pitchFamily="34" charset="-128"/>
                </a:rPr>
                <a:t> </a:t>
              </a:r>
              <a:r>
                <a:rPr kumimoji="1" lang="ja-JP" altLang="en-US" sz="1600" b="1" dirty="0">
                  <a:latin typeface="MS PGothic" panose="020B0600070205080204" pitchFamily="34" charset="-128"/>
                  <a:ea typeface="MS PGothic" panose="020B0600070205080204" pitchFamily="34" charset="-128"/>
                </a:rPr>
                <a:t>絵や写真など</a:t>
              </a:r>
              <a:endParaRPr kumimoji="1" lang="en-US" altLang="ja-JP" sz="1600" b="1" dirty="0">
                <a:latin typeface="MS PGothic" panose="020B0600070205080204" pitchFamily="34" charset="-128"/>
                <a:ea typeface="MS PGothic" panose="020B0600070205080204" pitchFamily="34" charset="-128"/>
              </a:endParaRPr>
            </a:p>
            <a:p>
              <a:endParaRPr lang="en-US" altLang="ja-JP" sz="1600" b="1" dirty="0">
                <a:latin typeface="MS PGothic" panose="020B0600070205080204" pitchFamily="34" charset="-128"/>
                <a:ea typeface="MS PGothic" panose="020B0600070205080204" pitchFamily="34" charset="-128"/>
              </a:endParaRPr>
            </a:p>
            <a:p>
              <a:endParaRPr lang="en-US" altLang="ja-JP" sz="1600" b="1" dirty="0">
                <a:latin typeface="MS PGothic" panose="020B0600070205080204" pitchFamily="34" charset="-128"/>
                <a:ea typeface="MS PGothic" panose="020B0600070205080204" pitchFamily="34" charset="-128"/>
              </a:endParaRPr>
            </a:p>
            <a:p>
              <a:endParaRPr lang="en-US" altLang="ja-JP" sz="1600" b="1" dirty="0">
                <a:latin typeface="MS PGothic" panose="020B0600070205080204" pitchFamily="34" charset="-128"/>
                <a:ea typeface="MS PGothic" panose="020B0600070205080204" pitchFamily="34" charset="-128"/>
              </a:endParaRPr>
            </a:p>
            <a:p>
              <a:endParaRPr kumimoji="1" lang="en-US" altLang="ja-JP" sz="1600" b="1" dirty="0">
                <a:latin typeface="MS PGothic" panose="020B0600070205080204" pitchFamily="34" charset="-128"/>
                <a:ea typeface="MS PGothic" panose="020B0600070205080204" pitchFamily="34" charset="-128"/>
              </a:endParaRPr>
            </a:p>
            <a:p>
              <a:endParaRPr lang="en-US" altLang="ja-JP" sz="1600" b="1" dirty="0">
                <a:latin typeface="MS PGothic" panose="020B0600070205080204" pitchFamily="34" charset="-128"/>
                <a:ea typeface="MS PGothic" panose="020B0600070205080204" pitchFamily="34" charset="-128"/>
              </a:endParaRPr>
            </a:p>
            <a:p>
              <a:endParaRPr kumimoji="1" lang="en-US" altLang="ja-JP" sz="1600" b="1" dirty="0">
                <a:latin typeface="MS PGothic" panose="020B0600070205080204" pitchFamily="34" charset="-128"/>
                <a:ea typeface="MS PGothic" panose="020B0600070205080204" pitchFamily="34" charset="-128"/>
              </a:endParaRPr>
            </a:p>
            <a:p>
              <a:endParaRPr lang="en-US" altLang="ja-JP" sz="1600" b="1" dirty="0">
                <a:latin typeface="MS PGothic" panose="020B0600070205080204" pitchFamily="34" charset="-128"/>
                <a:ea typeface="MS PGothic" panose="020B0600070205080204" pitchFamily="34" charset="-128"/>
              </a:endParaRPr>
            </a:p>
            <a:p>
              <a:endParaRPr kumimoji="1" lang="en-US" altLang="ja-JP" sz="1600" b="1" dirty="0">
                <a:latin typeface="MS PGothic" panose="020B0600070205080204" pitchFamily="34" charset="-128"/>
                <a:ea typeface="MS PGothic" panose="020B0600070205080204" pitchFamily="34" charset="-128"/>
              </a:endParaRPr>
            </a:p>
            <a:p>
              <a:endParaRPr kumimoji="1" lang="ja-JP" altLang="en-US" sz="1600" b="1" dirty="0">
                <a:latin typeface="MS PGothic" panose="020B0600070205080204" pitchFamily="34" charset="-128"/>
                <a:ea typeface="MS PGothic" panose="020B0600070205080204" pitchFamily="34" charset="-128"/>
              </a:endParaRPr>
            </a:p>
          </p:txBody>
        </p:sp>
      </p:grpSp>
      <p:grpSp>
        <p:nvGrpSpPr>
          <p:cNvPr id="30" name="グループ化 29">
            <a:extLst>
              <a:ext uri="{FF2B5EF4-FFF2-40B4-BE49-F238E27FC236}">
                <a16:creationId xmlns:a16="http://schemas.microsoft.com/office/drawing/2014/main" id="{0B80DD7C-63F6-49C4-8E2C-551144314453}"/>
              </a:ext>
            </a:extLst>
          </p:cNvPr>
          <p:cNvGrpSpPr/>
          <p:nvPr/>
        </p:nvGrpSpPr>
        <p:grpSpPr>
          <a:xfrm>
            <a:off x="724173" y="4316768"/>
            <a:ext cx="10763633" cy="648000"/>
            <a:chOff x="839787" y="4066096"/>
            <a:chExt cx="10512425" cy="576000"/>
          </a:xfrm>
          <a:effectLst>
            <a:outerShdw dist="88900" dir="2700000" algn="ctr" rotWithShape="0">
              <a:schemeClr val="bg2">
                <a:lumMod val="90000"/>
              </a:schemeClr>
            </a:outerShdw>
          </a:effectLst>
        </p:grpSpPr>
        <p:sp>
          <p:nvSpPr>
            <p:cNvPr id="31" name="正方形/長方形 30">
              <a:extLst>
                <a:ext uri="{FF2B5EF4-FFF2-40B4-BE49-F238E27FC236}">
                  <a16:creationId xmlns:a16="http://schemas.microsoft.com/office/drawing/2014/main" id="{6DA0ED11-3AB8-4F54-749E-4192A11D359D}"/>
                </a:ext>
              </a:extLst>
            </p:cNvPr>
            <p:cNvSpPr/>
            <p:nvPr/>
          </p:nvSpPr>
          <p:spPr>
            <a:xfrm>
              <a:off x="2954215" y="4066096"/>
              <a:ext cx="8397997" cy="576000"/>
            </a:xfrm>
            <a:prstGeom prst="rect">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8900" indent="-4763"/>
              <a:r>
                <a:rPr lang="ja-JP" altLang="en-US" b="1" dirty="0">
                  <a:solidFill>
                    <a:srgbClr val="E94520"/>
                  </a:solidFill>
                  <a:latin typeface="MS PGothic" panose="020B0600070205080204" pitchFamily="34" charset="-128"/>
                  <a:ea typeface="MS PGothic" panose="020B0600070205080204" pitchFamily="34" charset="-128"/>
                </a:rPr>
                <a:t>高校生向けに、短期間の海外留学体験を提供し、現地の文化や教育に触れながら</a:t>
              </a:r>
              <a:endParaRPr lang="en-US" altLang="ja-JP" b="1" dirty="0">
                <a:solidFill>
                  <a:srgbClr val="E94520"/>
                </a:solidFill>
                <a:latin typeface="MS PGothic" panose="020B0600070205080204" pitchFamily="34" charset="-128"/>
                <a:ea typeface="MS PGothic" panose="020B0600070205080204" pitchFamily="34" charset="-128"/>
              </a:endParaRPr>
            </a:p>
            <a:p>
              <a:pPr marL="88900" indent="-4763"/>
              <a:r>
                <a:rPr lang="ja-JP" altLang="en-US" b="1" dirty="0">
                  <a:solidFill>
                    <a:srgbClr val="E94520"/>
                  </a:solidFill>
                  <a:latin typeface="MS PGothic" panose="020B0600070205080204" pitchFamily="34" charset="-128"/>
                  <a:ea typeface="MS PGothic" panose="020B0600070205080204" pitchFamily="34" charset="-128"/>
                </a:rPr>
                <a:t>英語力や国際感覚を養うプログラム</a:t>
              </a:r>
              <a:endParaRPr kumimoji="1" lang="zh-TW" altLang="en-US" b="1" dirty="0">
                <a:solidFill>
                  <a:srgbClr val="E94520"/>
                </a:solidFill>
                <a:latin typeface="MS PGothic" panose="020B0600070205080204" pitchFamily="34" charset="-128"/>
                <a:ea typeface="MS PGothic" panose="020B0600070205080204" pitchFamily="34" charset="-128"/>
              </a:endParaRPr>
            </a:p>
          </p:txBody>
        </p:sp>
        <p:sp>
          <p:nvSpPr>
            <p:cNvPr id="32" name="正方形/長方形 31">
              <a:extLst>
                <a:ext uri="{FF2B5EF4-FFF2-40B4-BE49-F238E27FC236}">
                  <a16:creationId xmlns:a16="http://schemas.microsoft.com/office/drawing/2014/main" id="{F5E5755F-A01B-3DB3-FC0E-6DD8F0AAB31E}"/>
                </a:ext>
              </a:extLst>
            </p:cNvPr>
            <p:cNvSpPr/>
            <p:nvPr/>
          </p:nvSpPr>
          <p:spPr>
            <a:xfrm>
              <a:off x="839787" y="4066096"/>
              <a:ext cx="2044089" cy="576000"/>
            </a:xfrm>
            <a:prstGeom prst="rect">
              <a:avLst/>
            </a:prstGeom>
            <a:solidFill>
              <a:schemeClr val="tx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600" b="1" dirty="0">
                  <a:latin typeface="MS PGothic" panose="020B0600070205080204" pitchFamily="34" charset="-128"/>
                  <a:ea typeface="MS PGothic" panose="020B0600070205080204" pitchFamily="34" charset="-128"/>
                </a:rPr>
                <a:t>③ 商品・サービスの</a:t>
              </a:r>
              <a:endParaRPr kumimoji="1" lang="en-US" altLang="ja-JP" sz="1600" b="1" dirty="0">
                <a:latin typeface="MS PGothic" panose="020B0600070205080204" pitchFamily="34" charset="-128"/>
                <a:ea typeface="MS PGothic" panose="020B0600070205080204" pitchFamily="34" charset="-128"/>
              </a:endParaRPr>
            </a:p>
            <a:p>
              <a:r>
                <a:rPr lang="ja-JP" altLang="en-US" sz="1600" b="1" dirty="0">
                  <a:latin typeface="MS PGothic" panose="020B0600070205080204" pitchFamily="34" charset="-128"/>
                  <a:ea typeface="MS PGothic" panose="020B0600070205080204" pitchFamily="34" charset="-128"/>
                </a:rPr>
                <a:t>　  </a:t>
              </a:r>
              <a:r>
                <a:rPr kumimoji="1" lang="ja-JP" altLang="en-US" sz="1600" b="1" dirty="0">
                  <a:latin typeface="MS PGothic" panose="020B0600070205080204" pitchFamily="34" charset="-128"/>
                  <a:ea typeface="MS PGothic" panose="020B0600070205080204" pitchFamily="34" charset="-128"/>
                </a:rPr>
                <a:t>内容</a:t>
              </a:r>
            </a:p>
          </p:txBody>
        </p:sp>
      </p:grpSp>
      <p:grpSp>
        <p:nvGrpSpPr>
          <p:cNvPr id="33" name="グループ化 32">
            <a:extLst>
              <a:ext uri="{FF2B5EF4-FFF2-40B4-BE49-F238E27FC236}">
                <a16:creationId xmlns:a16="http://schemas.microsoft.com/office/drawing/2014/main" id="{D03EB679-198F-BD55-5CA9-4DA81A8A1E33}"/>
              </a:ext>
            </a:extLst>
          </p:cNvPr>
          <p:cNvGrpSpPr/>
          <p:nvPr/>
        </p:nvGrpSpPr>
        <p:grpSpPr>
          <a:xfrm>
            <a:off x="724173" y="5051487"/>
            <a:ext cx="10763633" cy="432057"/>
            <a:chOff x="839787" y="7206680"/>
            <a:chExt cx="10512425" cy="493772"/>
          </a:xfrm>
          <a:effectLst>
            <a:outerShdw dist="88900" dir="2700000" algn="ctr" rotWithShape="0">
              <a:schemeClr val="bg2">
                <a:lumMod val="90000"/>
              </a:schemeClr>
            </a:outerShdw>
          </a:effectLst>
        </p:grpSpPr>
        <p:sp>
          <p:nvSpPr>
            <p:cNvPr id="34" name="正方形/長方形 33">
              <a:extLst>
                <a:ext uri="{FF2B5EF4-FFF2-40B4-BE49-F238E27FC236}">
                  <a16:creationId xmlns:a16="http://schemas.microsoft.com/office/drawing/2014/main" id="{DDF6C116-3161-D5BF-8EA1-83BA1375310C}"/>
                </a:ext>
              </a:extLst>
            </p:cNvPr>
            <p:cNvSpPr/>
            <p:nvPr/>
          </p:nvSpPr>
          <p:spPr>
            <a:xfrm>
              <a:off x="2954215" y="7206745"/>
              <a:ext cx="8397997" cy="493707"/>
            </a:xfrm>
            <a:prstGeom prst="rect">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4138"/>
              <a:r>
                <a:rPr kumimoji="1" lang="ja-JP" altLang="en-US" b="1" dirty="0">
                  <a:solidFill>
                    <a:srgbClr val="E94520"/>
                  </a:solidFill>
                  <a:latin typeface="MS PGothic" panose="020B0600070205080204" pitchFamily="34" charset="-128"/>
                  <a:ea typeface="MS PGothic" panose="020B0600070205080204" pitchFamily="34" charset="-128"/>
                </a:rPr>
                <a:t>海外に興味があり、異文化体験を通じて成長したい高校生</a:t>
              </a:r>
            </a:p>
          </p:txBody>
        </p:sp>
        <p:sp>
          <p:nvSpPr>
            <p:cNvPr id="35" name="正方形/長方形 34">
              <a:extLst>
                <a:ext uri="{FF2B5EF4-FFF2-40B4-BE49-F238E27FC236}">
                  <a16:creationId xmlns:a16="http://schemas.microsoft.com/office/drawing/2014/main" id="{5D6805B5-71D5-1B1A-A8BC-C9DE64B24682}"/>
                </a:ext>
              </a:extLst>
            </p:cNvPr>
            <p:cNvSpPr/>
            <p:nvPr/>
          </p:nvSpPr>
          <p:spPr>
            <a:xfrm>
              <a:off x="839787" y="7206680"/>
              <a:ext cx="2044089" cy="493708"/>
            </a:xfrm>
            <a:prstGeom prst="rect">
              <a:avLst/>
            </a:prstGeom>
            <a:solidFill>
              <a:schemeClr val="tx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600" b="1" dirty="0">
                  <a:latin typeface="MS PGothic" panose="020B0600070205080204" pitchFamily="34" charset="-128"/>
                  <a:ea typeface="MS PGothic" panose="020B0600070205080204" pitchFamily="34" charset="-128"/>
                </a:rPr>
                <a:t>④ 顧客</a:t>
              </a:r>
            </a:p>
          </p:txBody>
        </p:sp>
      </p:grpSp>
      <p:grpSp>
        <p:nvGrpSpPr>
          <p:cNvPr id="36" name="グループ化 35">
            <a:extLst>
              <a:ext uri="{FF2B5EF4-FFF2-40B4-BE49-F238E27FC236}">
                <a16:creationId xmlns:a16="http://schemas.microsoft.com/office/drawing/2014/main" id="{E467FFE0-4EC7-4C5E-42CB-90AD7869D0BD}"/>
              </a:ext>
            </a:extLst>
          </p:cNvPr>
          <p:cNvGrpSpPr/>
          <p:nvPr/>
        </p:nvGrpSpPr>
        <p:grpSpPr>
          <a:xfrm>
            <a:off x="724173" y="5570264"/>
            <a:ext cx="10763633" cy="432044"/>
            <a:chOff x="839787" y="7122613"/>
            <a:chExt cx="10512425" cy="493759"/>
          </a:xfrm>
          <a:effectLst>
            <a:outerShdw dist="88900" dir="2700000" algn="ctr" rotWithShape="0">
              <a:schemeClr val="bg2">
                <a:lumMod val="90000"/>
              </a:schemeClr>
            </a:outerShdw>
          </a:effectLst>
        </p:grpSpPr>
        <p:sp>
          <p:nvSpPr>
            <p:cNvPr id="37" name="正方形/長方形 36">
              <a:extLst>
                <a:ext uri="{FF2B5EF4-FFF2-40B4-BE49-F238E27FC236}">
                  <a16:creationId xmlns:a16="http://schemas.microsoft.com/office/drawing/2014/main" id="{54C04A33-DD86-8979-9FB2-681BC2C83F75}"/>
                </a:ext>
              </a:extLst>
            </p:cNvPr>
            <p:cNvSpPr/>
            <p:nvPr/>
          </p:nvSpPr>
          <p:spPr>
            <a:xfrm>
              <a:off x="2954215" y="7122613"/>
              <a:ext cx="8397997" cy="493708"/>
            </a:xfrm>
            <a:prstGeom prst="rect">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4138"/>
              <a:r>
                <a:rPr kumimoji="1" lang="en-US" altLang="ja-JP" b="1" dirty="0">
                  <a:solidFill>
                    <a:srgbClr val="E94520"/>
                  </a:solidFill>
                  <a:latin typeface="MS PGothic" panose="020B0600070205080204" pitchFamily="34" charset="-128"/>
                  <a:ea typeface="MS PGothic" panose="020B0600070205080204" pitchFamily="34" charset="-128"/>
                </a:rPr>
                <a:t>3</a:t>
              </a:r>
              <a:r>
                <a:rPr kumimoji="1" lang="ja-JP" altLang="en-US" b="1" dirty="0">
                  <a:solidFill>
                    <a:srgbClr val="E94520"/>
                  </a:solidFill>
                  <a:latin typeface="MS PGothic" panose="020B0600070205080204" pitchFamily="34" charset="-128"/>
                  <a:ea typeface="MS PGothic" panose="020B0600070205080204" pitchFamily="34" charset="-128"/>
                </a:rPr>
                <a:t>週間　</a:t>
              </a:r>
              <a:r>
                <a:rPr kumimoji="1" lang="en-US" altLang="ja-JP" b="1" dirty="0">
                  <a:solidFill>
                    <a:srgbClr val="E94520"/>
                  </a:solidFill>
                  <a:latin typeface="MS PGothic" panose="020B0600070205080204" pitchFamily="34" charset="-128"/>
                  <a:ea typeface="MS PGothic" panose="020B0600070205080204" pitchFamily="34" charset="-128"/>
                </a:rPr>
                <a:t>200,000</a:t>
              </a:r>
              <a:r>
                <a:rPr kumimoji="1" lang="ja-JP" altLang="en-US" b="1" dirty="0">
                  <a:solidFill>
                    <a:srgbClr val="E94520"/>
                  </a:solidFill>
                  <a:latin typeface="MS PGothic" panose="020B0600070205080204" pitchFamily="34" charset="-128"/>
                  <a:ea typeface="MS PGothic" panose="020B0600070205080204" pitchFamily="34" charset="-128"/>
                </a:rPr>
                <a:t>円</a:t>
              </a:r>
            </a:p>
          </p:txBody>
        </p:sp>
        <p:sp>
          <p:nvSpPr>
            <p:cNvPr id="38" name="正方形/長方形 37">
              <a:extLst>
                <a:ext uri="{FF2B5EF4-FFF2-40B4-BE49-F238E27FC236}">
                  <a16:creationId xmlns:a16="http://schemas.microsoft.com/office/drawing/2014/main" id="{68608AF1-D654-B5DC-B2EF-67B2FE9FAD1C}"/>
                </a:ext>
              </a:extLst>
            </p:cNvPr>
            <p:cNvSpPr/>
            <p:nvPr/>
          </p:nvSpPr>
          <p:spPr>
            <a:xfrm>
              <a:off x="839787" y="7122664"/>
              <a:ext cx="2044089" cy="493708"/>
            </a:xfrm>
            <a:prstGeom prst="rect">
              <a:avLst/>
            </a:prstGeom>
            <a:solidFill>
              <a:schemeClr val="tx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600" b="1" dirty="0">
                  <a:solidFill>
                    <a:schemeClr val="bg1"/>
                  </a:solidFill>
                  <a:latin typeface="MS PGothic" panose="020B0600070205080204" pitchFamily="34" charset="-128"/>
                  <a:ea typeface="MS PGothic" panose="020B0600070205080204" pitchFamily="34" charset="-128"/>
                </a:rPr>
                <a:t>⑤ 価格</a:t>
              </a:r>
            </a:p>
          </p:txBody>
        </p:sp>
      </p:grpSp>
      <p:sp>
        <p:nvSpPr>
          <p:cNvPr id="39" name="正方形/長方形 38">
            <a:extLst>
              <a:ext uri="{FF2B5EF4-FFF2-40B4-BE49-F238E27FC236}">
                <a16:creationId xmlns:a16="http://schemas.microsoft.com/office/drawing/2014/main" id="{AD59FE2C-9F4E-C4DF-63CD-15AB7F879F4A}"/>
              </a:ext>
            </a:extLst>
          </p:cNvPr>
          <p:cNvSpPr/>
          <p:nvPr/>
        </p:nvSpPr>
        <p:spPr>
          <a:xfrm>
            <a:off x="733757" y="3149916"/>
            <a:ext cx="2092934" cy="914809"/>
          </a:xfrm>
          <a:prstGeom prst="rect">
            <a:avLst/>
          </a:prstGeom>
          <a:no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09550" lvl="1" indent="-209550"/>
            <a:r>
              <a:rPr kumimoji="1" lang="en-US" altLang="ja-JP" sz="1400" b="1" dirty="0">
                <a:solidFill>
                  <a:schemeClr val="bg1"/>
                </a:solidFill>
              </a:rPr>
              <a:t>※ </a:t>
            </a:r>
            <a:r>
              <a:rPr kumimoji="1" lang="ja-JP" altLang="en-US" sz="1400" b="1" dirty="0">
                <a:solidFill>
                  <a:schemeClr val="bg1"/>
                </a:solidFill>
              </a:rPr>
              <a:t>絵や写真などのイメージを書いてください。</a:t>
            </a:r>
          </a:p>
          <a:p>
            <a:pPr marL="209550" lvl="1" indent="-209550"/>
            <a:r>
              <a:rPr kumimoji="1" lang="en-US" altLang="ja-JP" sz="1400" b="1" dirty="0">
                <a:solidFill>
                  <a:schemeClr val="bg1"/>
                </a:solidFill>
              </a:rPr>
              <a:t>※ </a:t>
            </a:r>
            <a:r>
              <a:rPr kumimoji="1" lang="ja-JP" altLang="en-US" sz="1400" b="1" dirty="0">
                <a:solidFill>
                  <a:schemeClr val="bg1"/>
                </a:solidFill>
              </a:rPr>
              <a:t>検索した画像のイメージでも可能です。</a:t>
            </a:r>
          </a:p>
        </p:txBody>
      </p:sp>
      <p:pic>
        <p:nvPicPr>
          <p:cNvPr id="46" name="図 45">
            <a:extLst>
              <a:ext uri="{FF2B5EF4-FFF2-40B4-BE49-F238E27FC236}">
                <a16:creationId xmlns:a16="http://schemas.microsoft.com/office/drawing/2014/main" id="{66DE3AE4-DE9A-9325-2C1B-CC61FF44D232}"/>
              </a:ext>
            </a:extLst>
          </p:cNvPr>
          <p:cNvPicPr>
            <a:picLocks noChangeAspect="1"/>
          </p:cNvPicPr>
          <p:nvPr/>
        </p:nvPicPr>
        <p:blipFill>
          <a:blip r:embed="rId2"/>
          <a:stretch>
            <a:fillRect/>
          </a:stretch>
        </p:blipFill>
        <p:spPr>
          <a:xfrm>
            <a:off x="6111829" y="1779691"/>
            <a:ext cx="2124000" cy="2124000"/>
          </a:xfrm>
          <a:prstGeom prst="rect">
            <a:avLst/>
          </a:prstGeom>
        </p:spPr>
      </p:pic>
      <p:pic>
        <p:nvPicPr>
          <p:cNvPr id="47" name="図 46">
            <a:extLst>
              <a:ext uri="{FF2B5EF4-FFF2-40B4-BE49-F238E27FC236}">
                <a16:creationId xmlns:a16="http://schemas.microsoft.com/office/drawing/2014/main" id="{5AD9A886-EB97-61AC-6263-29632B745FA2}"/>
              </a:ext>
            </a:extLst>
          </p:cNvPr>
          <p:cNvPicPr>
            <a:picLocks noChangeAspect="1"/>
          </p:cNvPicPr>
          <p:nvPr/>
        </p:nvPicPr>
        <p:blipFill>
          <a:blip r:embed="rId3"/>
          <a:stretch>
            <a:fillRect/>
          </a:stretch>
        </p:blipFill>
        <p:spPr>
          <a:xfrm>
            <a:off x="3367114" y="1779691"/>
            <a:ext cx="2124000" cy="2124000"/>
          </a:xfrm>
          <a:prstGeom prst="rect">
            <a:avLst/>
          </a:prstGeom>
        </p:spPr>
      </p:pic>
      <p:pic>
        <p:nvPicPr>
          <p:cNvPr id="48" name="図 47">
            <a:extLst>
              <a:ext uri="{FF2B5EF4-FFF2-40B4-BE49-F238E27FC236}">
                <a16:creationId xmlns:a16="http://schemas.microsoft.com/office/drawing/2014/main" id="{86AF1712-4933-8927-A79E-0773F2AD9FBC}"/>
              </a:ext>
            </a:extLst>
          </p:cNvPr>
          <p:cNvPicPr>
            <a:picLocks noChangeAspect="1"/>
          </p:cNvPicPr>
          <p:nvPr/>
        </p:nvPicPr>
        <p:blipFill>
          <a:blip r:embed="rId4"/>
          <a:stretch>
            <a:fillRect/>
          </a:stretch>
        </p:blipFill>
        <p:spPr>
          <a:xfrm>
            <a:off x="8856544" y="1779691"/>
            <a:ext cx="2124000" cy="2124000"/>
          </a:xfrm>
          <a:prstGeom prst="rect">
            <a:avLst/>
          </a:prstGeom>
        </p:spPr>
      </p:pic>
    </p:spTree>
    <p:extLst>
      <p:ext uri="{BB962C8B-B14F-4D97-AF65-F5344CB8AC3E}">
        <p14:creationId xmlns:p14="http://schemas.microsoft.com/office/powerpoint/2010/main" val="921339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4DF2E-35B2-F9F7-ACC0-09A81A685FDE}"/>
            </a:ext>
          </a:extLst>
        </p:cNvPr>
        <p:cNvGrpSpPr/>
        <p:nvPr/>
      </p:nvGrpSpPr>
      <p:grpSpPr>
        <a:xfrm>
          <a:off x="0" y="0"/>
          <a:ext cx="0" cy="0"/>
          <a:chOff x="0" y="0"/>
          <a:chExt cx="0" cy="0"/>
        </a:xfrm>
      </p:grpSpPr>
      <p:grpSp>
        <p:nvGrpSpPr>
          <p:cNvPr id="14" name="グループ化 13">
            <a:extLst>
              <a:ext uri="{FF2B5EF4-FFF2-40B4-BE49-F238E27FC236}">
                <a16:creationId xmlns:a16="http://schemas.microsoft.com/office/drawing/2014/main" id="{D5F13C71-2355-C7A3-5929-66CE7C89424C}"/>
              </a:ext>
            </a:extLst>
          </p:cNvPr>
          <p:cNvGrpSpPr/>
          <p:nvPr/>
        </p:nvGrpSpPr>
        <p:grpSpPr>
          <a:xfrm>
            <a:off x="3042888" y="1119672"/>
            <a:ext cx="2129353" cy="648000"/>
            <a:chOff x="3447535" y="814871"/>
            <a:chExt cx="2129353" cy="648000"/>
          </a:xfrm>
        </p:grpSpPr>
        <p:sp>
          <p:nvSpPr>
            <p:cNvPr id="11" name="四角形: 角を丸くする 10">
              <a:extLst>
                <a:ext uri="{FF2B5EF4-FFF2-40B4-BE49-F238E27FC236}">
                  <a16:creationId xmlns:a16="http://schemas.microsoft.com/office/drawing/2014/main" id="{557C52A1-FABB-F89C-6E88-CD81CC1E0C65}"/>
                </a:ext>
              </a:extLst>
            </p:cNvPr>
            <p:cNvSpPr/>
            <p:nvPr/>
          </p:nvSpPr>
          <p:spPr>
            <a:xfrm>
              <a:off x="3447535" y="814871"/>
              <a:ext cx="2129353" cy="648000"/>
            </a:xfrm>
            <a:prstGeom prst="roundRect">
              <a:avLst>
                <a:gd name="adj" fmla="val 50000"/>
              </a:avLst>
            </a:prstGeom>
            <a:solidFill>
              <a:srgbClr val="E9452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lvl="1" algn="ctr"/>
              <a:r>
                <a:rPr lang="ja-JP" altLang="en-US" sz="2400" b="1" dirty="0">
                  <a:solidFill>
                    <a:schemeClr val="bg1"/>
                  </a:solidFill>
                  <a:latin typeface="MS PGothic" panose="020B0600070205080204" pitchFamily="34" charset="-128"/>
                  <a:ea typeface="MS PGothic" panose="020B0600070205080204" pitchFamily="34" charset="-128"/>
                </a:rPr>
                <a:t>目安</a:t>
              </a:r>
              <a:r>
                <a:rPr lang="en-US" altLang="ja-JP" sz="2400" b="1" dirty="0">
                  <a:solidFill>
                    <a:schemeClr val="bg1"/>
                  </a:solidFill>
                  <a:latin typeface="MS PGothic" panose="020B0600070205080204" pitchFamily="34" charset="-128"/>
                  <a:ea typeface="MS PGothic" panose="020B0600070205080204" pitchFamily="34" charset="-128"/>
                </a:rPr>
                <a:t>5</a:t>
              </a:r>
              <a:r>
                <a:rPr lang="ja-JP" altLang="en-US" sz="2400" b="1" dirty="0">
                  <a:solidFill>
                    <a:schemeClr val="bg1"/>
                  </a:solidFill>
                  <a:latin typeface="MS PGothic" panose="020B0600070205080204" pitchFamily="34" charset="-128"/>
                  <a:ea typeface="MS PGothic" panose="020B0600070205080204" pitchFamily="34" charset="-128"/>
                </a:rPr>
                <a:t>分</a:t>
              </a:r>
            </a:p>
          </p:txBody>
        </p:sp>
        <p:pic>
          <p:nvPicPr>
            <p:cNvPr id="13" name="グラフィックス 12" descr="砂時計: 終了 単色塗りつぶし">
              <a:extLst>
                <a:ext uri="{FF2B5EF4-FFF2-40B4-BE49-F238E27FC236}">
                  <a16:creationId xmlns:a16="http://schemas.microsoft.com/office/drawing/2014/main" id="{2DA31778-2F15-0E41-729F-A8DF77681F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97941" y="870229"/>
              <a:ext cx="550798" cy="550798"/>
            </a:xfrm>
            <a:prstGeom prst="rect">
              <a:avLst/>
            </a:prstGeom>
          </p:spPr>
        </p:pic>
      </p:grpSp>
      <p:sp>
        <p:nvSpPr>
          <p:cNvPr id="21" name="正方形/長方形 20">
            <a:extLst>
              <a:ext uri="{FF2B5EF4-FFF2-40B4-BE49-F238E27FC236}">
                <a16:creationId xmlns:a16="http://schemas.microsoft.com/office/drawing/2014/main" id="{DADC3592-4EC5-2C43-6EB7-04C452A42BB9}"/>
              </a:ext>
            </a:extLst>
          </p:cNvPr>
          <p:cNvSpPr/>
          <p:nvPr/>
        </p:nvSpPr>
        <p:spPr>
          <a:xfrm>
            <a:off x="550983" y="2247192"/>
            <a:ext cx="11078310" cy="2376000"/>
          </a:xfrm>
          <a:prstGeom prst="rect">
            <a:avLst/>
          </a:prstGeom>
          <a:solidFill>
            <a:schemeClr val="bg1"/>
          </a:solidFill>
          <a:ln>
            <a:solidFill>
              <a:schemeClr val="tx1"/>
            </a:solidFill>
          </a:ln>
          <a:effectLst>
            <a:outerShdw dist="241300" dir="2700000" algn="tl"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lang="ja-JP" altLang="en-US" sz="4000" b="1">
                <a:solidFill>
                  <a:schemeClr val="tx1"/>
                </a:solidFill>
                <a:latin typeface="MS PGothic" panose="020B0600070205080204" pitchFamily="34" charset="-128"/>
                <a:ea typeface="MS PGothic" panose="020B0600070205080204" pitchFamily="34" charset="-128"/>
              </a:rPr>
              <a:t>個人でプロトタイプを作成する</a:t>
            </a:r>
            <a:endParaRPr kumimoji="1" lang="ja-JP" altLang="en-US" sz="4000" b="1" i="0" u="none" strike="noStrike" kern="1200" cap="none" spc="0" normalizeH="0" baseline="0" noProof="0" dirty="0">
              <a:ln>
                <a:noFill/>
              </a:ln>
              <a:solidFill>
                <a:schemeClr val="tx1"/>
              </a:solidFill>
              <a:effectLst/>
              <a:uLnTx/>
              <a:uFillTx/>
              <a:latin typeface="Calibri"/>
              <a:ea typeface="ＭＳ Ｐゴシック" panose="020B0600070205080204" pitchFamily="50" charset="-128"/>
              <a:cs typeface="+mn-cs"/>
            </a:endParaRPr>
          </a:p>
        </p:txBody>
      </p:sp>
      <p:grpSp>
        <p:nvGrpSpPr>
          <p:cNvPr id="4" name="グループ化 3">
            <a:extLst>
              <a:ext uri="{FF2B5EF4-FFF2-40B4-BE49-F238E27FC236}">
                <a16:creationId xmlns:a16="http://schemas.microsoft.com/office/drawing/2014/main" id="{AEFD98D3-9A45-2459-DC07-77C019B1E40E}"/>
              </a:ext>
            </a:extLst>
          </p:cNvPr>
          <p:cNvGrpSpPr/>
          <p:nvPr/>
        </p:nvGrpSpPr>
        <p:grpSpPr>
          <a:xfrm>
            <a:off x="609602" y="1119672"/>
            <a:ext cx="2304000" cy="648000"/>
            <a:chOff x="1031630" y="1201733"/>
            <a:chExt cx="2304000" cy="648000"/>
          </a:xfrm>
        </p:grpSpPr>
        <p:sp>
          <p:nvSpPr>
            <p:cNvPr id="16" name="四角形: 角を丸くする 15">
              <a:extLst>
                <a:ext uri="{FF2B5EF4-FFF2-40B4-BE49-F238E27FC236}">
                  <a16:creationId xmlns:a16="http://schemas.microsoft.com/office/drawing/2014/main" id="{593E637D-8E79-07C6-DE70-040F7AE1B761}"/>
                </a:ext>
              </a:extLst>
            </p:cNvPr>
            <p:cNvSpPr/>
            <p:nvPr/>
          </p:nvSpPr>
          <p:spPr>
            <a:xfrm>
              <a:off x="1031630" y="1201733"/>
              <a:ext cx="2304000" cy="648000"/>
            </a:xfrm>
            <a:prstGeom prst="roundRect">
              <a:avLst>
                <a:gd name="adj" fmla="val 50000"/>
              </a:avLst>
            </a:prstGeom>
            <a:solidFill>
              <a:schemeClr val="tx1">
                <a:lumMod val="75000"/>
                <a:lumOff val="2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marL="549275" lvl="1" algn="ctr"/>
              <a:r>
                <a:rPr lang="ja-JP" altLang="en-US" sz="2400" b="1" dirty="0">
                  <a:solidFill>
                    <a:schemeClr val="bg1"/>
                  </a:solidFill>
                  <a:latin typeface="MS PGothic" panose="020B0600070205080204" pitchFamily="34" charset="-128"/>
                  <a:ea typeface="MS PGothic" panose="020B0600070205080204" pitchFamily="34" charset="-128"/>
                </a:rPr>
                <a:t>ワーク </a:t>
              </a:r>
              <a:r>
                <a:rPr lang="en-US" altLang="ja-JP" sz="2400" b="1" dirty="0">
                  <a:solidFill>
                    <a:schemeClr val="bg1"/>
                  </a:solidFill>
                  <a:latin typeface="MS PGothic" panose="020B0600070205080204" pitchFamily="34" charset="-128"/>
                  <a:ea typeface="MS PGothic" panose="020B0600070205080204" pitchFamily="34" charset="-128"/>
                </a:rPr>
                <a:t>[1]</a:t>
              </a:r>
            </a:p>
          </p:txBody>
        </p:sp>
        <p:pic>
          <p:nvPicPr>
            <p:cNvPr id="3" name="グラフィックス 2" descr="鉛筆 単色塗りつぶし">
              <a:extLst>
                <a:ext uri="{FF2B5EF4-FFF2-40B4-BE49-F238E27FC236}">
                  <a16:creationId xmlns:a16="http://schemas.microsoft.com/office/drawing/2014/main" id="{41A5CA20-1293-8458-D566-66BF8CF7954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07477" y="1257090"/>
              <a:ext cx="533213" cy="533213"/>
            </a:xfrm>
            <a:prstGeom prst="rect">
              <a:avLst/>
            </a:prstGeom>
          </p:spPr>
        </p:pic>
      </p:grpSp>
    </p:spTree>
    <p:extLst>
      <p:ext uri="{BB962C8B-B14F-4D97-AF65-F5344CB8AC3E}">
        <p14:creationId xmlns:p14="http://schemas.microsoft.com/office/powerpoint/2010/main" val="1596341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59F35-3AA1-DC86-E23B-D4A3E663FC5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7D24C76-02A5-6D29-2815-6DB4DBBA895F}"/>
              </a:ext>
            </a:extLst>
          </p:cNvPr>
          <p:cNvSpPr>
            <a:spLocks noGrp="1"/>
          </p:cNvSpPr>
          <p:nvPr>
            <p:ph type="title"/>
          </p:nvPr>
        </p:nvSpPr>
        <p:spPr/>
        <p:txBody>
          <a:bodyPr/>
          <a:lstStyle/>
          <a:p>
            <a:r>
              <a:rPr lang="ja-JP" altLang="en-US" dirty="0">
                <a:latin typeface="MS PGothic" panose="020B0600070205080204" pitchFamily="34" charset="-128"/>
                <a:ea typeface="MS PGothic" panose="020B0600070205080204" pitchFamily="34" charset="-128"/>
              </a:rPr>
              <a:t>ワーク </a:t>
            </a:r>
            <a:r>
              <a:rPr lang="en-US" altLang="ja-JP" dirty="0">
                <a:latin typeface="MS PGothic" panose="020B0600070205080204" pitchFamily="34" charset="-128"/>
                <a:ea typeface="MS PGothic" panose="020B0600070205080204" pitchFamily="34" charset="-128"/>
              </a:rPr>
              <a:t>[1] </a:t>
            </a:r>
            <a:r>
              <a:rPr lang="ja-JP" altLang="en-US">
                <a:latin typeface="MS PGothic" panose="020B0600070205080204" pitchFamily="34" charset="-128"/>
                <a:ea typeface="MS PGothic" panose="020B0600070205080204" pitchFamily="34" charset="-128"/>
              </a:rPr>
              <a:t>個人</a:t>
            </a:r>
            <a:r>
              <a:rPr lang="ja-JP" altLang="en-US" dirty="0">
                <a:latin typeface="MS PGothic" panose="020B0600070205080204" pitchFamily="34" charset="-128"/>
                <a:ea typeface="MS PGothic" panose="020B0600070205080204" pitchFamily="34" charset="-128"/>
              </a:rPr>
              <a:t>でプロトタイプを作成する</a:t>
            </a:r>
            <a:r>
              <a:rPr lang="en-US" altLang="ja-JP" dirty="0">
                <a:latin typeface="MS PGothic" panose="020B0600070205080204" pitchFamily="34" charset="-128"/>
                <a:ea typeface="MS PGothic" panose="020B0600070205080204" pitchFamily="34" charset="-128"/>
              </a:rPr>
              <a:t> </a:t>
            </a:r>
            <a:r>
              <a:rPr lang="ja-JP" altLang="en-US" dirty="0">
                <a:latin typeface="MS PGothic" panose="020B0600070205080204" pitchFamily="34" charset="-128"/>
                <a:ea typeface="MS PGothic" panose="020B0600070205080204" pitchFamily="34" charset="-128"/>
              </a:rPr>
              <a:t>（</a:t>
            </a:r>
            <a:r>
              <a:rPr lang="en-US" altLang="ja-JP" dirty="0">
                <a:latin typeface="MS PGothic" panose="020B0600070205080204" pitchFamily="34" charset="-128"/>
                <a:ea typeface="MS PGothic" panose="020B0600070205080204" pitchFamily="34" charset="-128"/>
              </a:rPr>
              <a:t>5</a:t>
            </a:r>
            <a:r>
              <a:rPr lang="ja-JP" altLang="en-US" dirty="0">
                <a:latin typeface="MS PGothic" panose="020B0600070205080204" pitchFamily="34" charset="-128"/>
                <a:ea typeface="MS PGothic" panose="020B0600070205080204" pitchFamily="34" charset="-128"/>
              </a:rPr>
              <a:t>分）</a:t>
            </a:r>
            <a:endParaRPr kumimoji="1" lang="ja-JP" altLang="en-US" dirty="0"/>
          </a:p>
        </p:txBody>
      </p:sp>
      <p:sp>
        <p:nvSpPr>
          <p:cNvPr id="4" name="角丸四角形 3">
            <a:extLst>
              <a:ext uri="{FF2B5EF4-FFF2-40B4-BE49-F238E27FC236}">
                <a16:creationId xmlns:a16="http://schemas.microsoft.com/office/drawing/2014/main" id="{198C140C-05AE-F01C-4592-512381D3BDC0}"/>
              </a:ext>
            </a:extLst>
          </p:cNvPr>
          <p:cNvSpPr/>
          <p:nvPr/>
        </p:nvSpPr>
        <p:spPr>
          <a:xfrm>
            <a:off x="1061545" y="1975945"/>
            <a:ext cx="10068910" cy="2992828"/>
          </a:xfrm>
          <a:prstGeom prst="roundRect">
            <a:avLst/>
          </a:prstGeom>
          <a:solidFill>
            <a:schemeClr val="bg1"/>
          </a:solidFill>
          <a:ln w="38100">
            <a:solidFill>
              <a:srgbClr val="FF7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この時間では、商品・サービスを紹介できる</a:t>
            </a:r>
            <a:br>
              <a:rPr kumimoji="1" lang="ja-JP" altLang="en-US" sz="2800" b="1"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br>
            <a:r>
              <a:rPr kumimoji="1" lang="ja-JP" altLang="en-US" sz="2800" b="1"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簡易</a:t>
            </a:r>
            <a:r>
              <a:rPr kumimoji="1" lang="ja-JP" altLang="en-US" sz="28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プロトタイプ</a:t>
            </a:r>
            <a:r>
              <a:rPr kumimoji="1" lang="ja-JP" altLang="en-US" sz="2800" b="1"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として</a:t>
            </a:r>
            <a:r>
              <a:rPr kumimoji="1" lang="en-US" altLang="ja-JP" sz="28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1</a:t>
            </a:r>
            <a:r>
              <a:rPr kumimoji="1" lang="ja-JP" altLang="en-US" sz="2800" b="1"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枚のワークシートを作成</a:t>
            </a:r>
            <a:r>
              <a:rPr kumimoji="1" lang="ja-JP" altLang="en-US" sz="28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します。</a:t>
            </a:r>
            <a:endParaRPr kumimoji="1" lang="en-US" altLang="ja-JP" sz="28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endParaRPr>
          </a:p>
          <a:p>
            <a:pPr marL="0" marR="0" lvl="0" indent="0" algn="ctr" defTabSz="914400" rtl="0" eaLnBrk="1" fontAlgn="auto" latinLnBrk="0" hangingPunct="1">
              <a:spcBef>
                <a:spcPts val="0"/>
              </a:spcBef>
              <a:spcAft>
                <a:spcPts val="0"/>
              </a:spcAft>
              <a:buClrTx/>
              <a:buSzTx/>
              <a:buFontTx/>
              <a:buNone/>
              <a:tabLst/>
              <a:defRPr/>
            </a:pPr>
            <a:endParaRPr kumimoji="1" lang="ja-JP" altLang="en-US" sz="28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endParaRPr>
          </a:p>
          <a:p>
            <a:pPr marL="0" marR="0" lvl="0" indent="0" algn="ctr" defTabSz="914400" rtl="0" eaLnBrk="1" fontAlgn="auto" latinLnBrk="0" hangingPunct="1">
              <a:spcBef>
                <a:spcPts val="0"/>
              </a:spcBef>
              <a:spcAft>
                <a:spcPts val="0"/>
              </a:spcAft>
              <a:buClrTx/>
              <a:buSzTx/>
              <a:buFontTx/>
              <a:buNone/>
              <a:tabLst/>
              <a:defRPr/>
            </a:pPr>
            <a:r>
              <a:rPr kumimoji="1" lang="ja-JP" altLang="en-US" sz="2800" b="1"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① 商品プロトタイプ　</a:t>
            </a:r>
            <a:r>
              <a:rPr kumimoji="1" lang="ja-JP" altLang="en-US" sz="28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②</a:t>
            </a:r>
            <a:r>
              <a:rPr kumimoji="1" lang="en-US" altLang="ja-JP" sz="28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 </a:t>
            </a:r>
            <a:r>
              <a:rPr kumimoji="1" lang="ja-JP" altLang="en-US" sz="28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サービスプロトタイプ</a:t>
            </a:r>
            <a:endParaRPr kumimoji="1" lang="en-US" altLang="ja-JP" sz="28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endParaRPr>
          </a:p>
          <a:p>
            <a:pPr marL="0" marR="0" lvl="0" indent="0" algn="ctr" defTabSz="914400" rtl="0" eaLnBrk="1" fontAlgn="auto" latinLnBrk="0" hangingPunct="1">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③</a:t>
            </a:r>
            <a:r>
              <a:rPr kumimoji="1" lang="en-US" altLang="ja-JP" sz="28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 </a:t>
            </a:r>
            <a:r>
              <a:rPr kumimoji="1" lang="ja-JP" altLang="en-US" sz="28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経験プロトタイプ</a:t>
            </a:r>
          </a:p>
          <a:p>
            <a:pPr marL="0" marR="0" lvl="0" indent="0" algn="ctr" defTabSz="914400" rtl="0" eaLnBrk="1" fontAlgn="auto" latinLnBrk="0" hangingPunct="1">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のどれか１つを選択して作成します。</a:t>
            </a:r>
            <a:endParaRPr kumimoji="1" lang="en-US" altLang="ja-JP" sz="28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endParaRPr>
          </a:p>
        </p:txBody>
      </p:sp>
      <p:pic>
        <p:nvPicPr>
          <p:cNvPr id="5" name="図 4" descr="ランプ, 光 が含まれている画像&#10;&#10;自動的に生成された説明">
            <a:extLst>
              <a:ext uri="{FF2B5EF4-FFF2-40B4-BE49-F238E27FC236}">
                <a16:creationId xmlns:a16="http://schemas.microsoft.com/office/drawing/2014/main" id="{30F425CF-E1B8-BA9B-FF15-373BA6B7B5B9}"/>
              </a:ext>
            </a:extLst>
          </p:cNvPr>
          <p:cNvPicPr>
            <a:picLocks noChangeAspect="1"/>
          </p:cNvPicPr>
          <p:nvPr/>
        </p:nvPicPr>
        <p:blipFill>
          <a:blip r:embed="rId2"/>
          <a:srcRect l="30676" t="29565" r="30290" b="26184"/>
          <a:stretch/>
        </p:blipFill>
        <p:spPr>
          <a:xfrm>
            <a:off x="9301983" y="3432258"/>
            <a:ext cx="2457865" cy="2786390"/>
          </a:xfrm>
          <a:prstGeom prst="rect">
            <a:avLst/>
          </a:prstGeom>
        </p:spPr>
      </p:pic>
    </p:spTree>
    <p:extLst>
      <p:ext uri="{BB962C8B-B14F-4D97-AF65-F5344CB8AC3E}">
        <p14:creationId xmlns:p14="http://schemas.microsoft.com/office/powerpoint/2010/main" val="439102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A0F08-8EE3-2EA8-045B-F46826396AE5}"/>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F7613F4D-9BA9-2D95-6032-C226CF91D435}"/>
              </a:ext>
            </a:extLst>
          </p:cNvPr>
          <p:cNvSpPr>
            <a:spLocks noGrp="1"/>
          </p:cNvSpPr>
          <p:nvPr>
            <p:ph type="title"/>
          </p:nvPr>
        </p:nvSpPr>
        <p:spPr/>
        <p:txBody>
          <a:bodyPr/>
          <a:lstStyle/>
          <a:p>
            <a:r>
              <a:rPr lang="ja-JP" altLang="en-US" dirty="0">
                <a:latin typeface="MS PGothic" panose="020B0600070205080204" pitchFamily="34" charset="-128"/>
                <a:ea typeface="MS PGothic" panose="020B0600070205080204" pitchFamily="34" charset="-128"/>
              </a:rPr>
              <a:t>ワーク </a:t>
            </a:r>
            <a:r>
              <a:rPr lang="en-US" altLang="ja-JP" dirty="0">
                <a:latin typeface="MS PGothic" panose="020B0600070205080204" pitchFamily="34" charset="-128"/>
                <a:ea typeface="MS PGothic" panose="020B0600070205080204" pitchFamily="34" charset="-128"/>
              </a:rPr>
              <a:t>[1] </a:t>
            </a:r>
            <a:r>
              <a:rPr lang="ja-JP" altLang="en-US">
                <a:latin typeface="MS PGothic" panose="020B0600070205080204" pitchFamily="34" charset="-128"/>
                <a:ea typeface="MS PGothic" panose="020B0600070205080204" pitchFamily="34" charset="-128"/>
              </a:rPr>
              <a:t>個人</a:t>
            </a:r>
            <a:r>
              <a:rPr lang="ja-JP" altLang="en-US" dirty="0">
                <a:latin typeface="MS PGothic" panose="020B0600070205080204" pitchFamily="34" charset="-128"/>
                <a:ea typeface="MS PGothic" panose="020B0600070205080204" pitchFamily="34" charset="-128"/>
              </a:rPr>
              <a:t>でプロトタイプを作成する</a:t>
            </a:r>
            <a:r>
              <a:rPr lang="en-US" altLang="ja-JP" dirty="0">
                <a:latin typeface="MS PGothic" panose="020B0600070205080204" pitchFamily="34" charset="-128"/>
                <a:ea typeface="MS PGothic" panose="020B0600070205080204" pitchFamily="34" charset="-128"/>
              </a:rPr>
              <a:t> </a:t>
            </a:r>
            <a:r>
              <a:rPr lang="ja-JP" altLang="en-US" dirty="0">
                <a:latin typeface="MS PGothic" panose="020B0600070205080204" pitchFamily="34" charset="-128"/>
                <a:ea typeface="MS PGothic" panose="020B0600070205080204" pitchFamily="34" charset="-128"/>
              </a:rPr>
              <a:t>（</a:t>
            </a:r>
            <a:r>
              <a:rPr lang="en-US" altLang="ja-JP" dirty="0">
                <a:latin typeface="MS PGothic" panose="020B0600070205080204" pitchFamily="34" charset="-128"/>
                <a:ea typeface="MS PGothic" panose="020B0600070205080204" pitchFamily="34" charset="-128"/>
              </a:rPr>
              <a:t>5</a:t>
            </a:r>
            <a:r>
              <a:rPr lang="ja-JP" altLang="en-US" dirty="0">
                <a:latin typeface="MS PGothic" panose="020B0600070205080204" pitchFamily="34" charset="-128"/>
                <a:ea typeface="MS PGothic" panose="020B0600070205080204" pitchFamily="34" charset="-128"/>
              </a:rPr>
              <a:t>分）</a:t>
            </a:r>
            <a:endParaRPr kumimoji="1" lang="ja-JP" altLang="en-US" dirty="0"/>
          </a:p>
        </p:txBody>
      </p:sp>
      <p:sp>
        <p:nvSpPr>
          <p:cNvPr id="6" name="角丸四角形 3">
            <a:extLst>
              <a:ext uri="{FF2B5EF4-FFF2-40B4-BE49-F238E27FC236}">
                <a16:creationId xmlns:a16="http://schemas.microsoft.com/office/drawing/2014/main" id="{B3AC0B35-AB05-6CFE-2591-E0932CE56ECF}"/>
              </a:ext>
            </a:extLst>
          </p:cNvPr>
          <p:cNvSpPr/>
          <p:nvPr/>
        </p:nvSpPr>
        <p:spPr>
          <a:xfrm>
            <a:off x="1416000" y="2212359"/>
            <a:ext cx="9360000" cy="2520000"/>
          </a:xfrm>
          <a:prstGeom prst="roundRect">
            <a:avLst/>
          </a:prstGeom>
          <a:solidFill>
            <a:schemeClr val="bg1"/>
          </a:solidFill>
          <a:ln w="38100">
            <a:solidFill>
              <a:srgbClr val="FF7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48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作成例を参考にして</a:t>
            </a:r>
          </a:p>
          <a:p>
            <a:pPr marL="0" marR="0" lvl="0" indent="0" algn="ctr" defTabSz="914400" rtl="0" eaLnBrk="1" fontAlgn="auto" latinLnBrk="0" hangingPunct="1">
              <a:lnSpc>
                <a:spcPts val="48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実際にプロトタイプ</a:t>
            </a:r>
            <a:r>
              <a:rPr kumimoji="1" lang="ja-JP" altLang="en-US" sz="3600" b="1"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を作成する</a:t>
            </a:r>
            <a:endParaRPr kumimoji="1" lang="ja-JP" altLang="en-US" sz="36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endParaRPr>
          </a:p>
        </p:txBody>
      </p:sp>
      <p:pic>
        <p:nvPicPr>
          <p:cNvPr id="7" name="図 6" descr="ランプ, 光 が含まれている画像&#10;&#10;自動的に生成された説明">
            <a:extLst>
              <a:ext uri="{FF2B5EF4-FFF2-40B4-BE49-F238E27FC236}">
                <a16:creationId xmlns:a16="http://schemas.microsoft.com/office/drawing/2014/main" id="{47CDE7F6-525F-42C4-4F01-C921D7A3B145}"/>
              </a:ext>
            </a:extLst>
          </p:cNvPr>
          <p:cNvPicPr>
            <a:picLocks noChangeAspect="1"/>
          </p:cNvPicPr>
          <p:nvPr/>
        </p:nvPicPr>
        <p:blipFill>
          <a:blip r:embed="rId2"/>
          <a:srcRect l="30676" t="29565" r="30290" b="26184"/>
          <a:stretch/>
        </p:blipFill>
        <p:spPr>
          <a:xfrm>
            <a:off x="9301983" y="3432258"/>
            <a:ext cx="2457865" cy="2786390"/>
          </a:xfrm>
          <a:prstGeom prst="rect">
            <a:avLst/>
          </a:prstGeom>
        </p:spPr>
      </p:pic>
    </p:spTree>
    <p:extLst>
      <p:ext uri="{BB962C8B-B14F-4D97-AF65-F5344CB8AC3E}">
        <p14:creationId xmlns:p14="http://schemas.microsoft.com/office/powerpoint/2010/main" val="38452112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B819E-5C78-F403-621A-5F866D0B071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FB3D10C4-0E64-1D30-9B94-8AA5235411E2}"/>
              </a:ext>
            </a:extLst>
          </p:cNvPr>
          <p:cNvSpPr>
            <a:spLocks noGrp="1"/>
          </p:cNvSpPr>
          <p:nvPr>
            <p:ph type="title"/>
          </p:nvPr>
        </p:nvSpPr>
        <p:spPr/>
        <p:txBody>
          <a:bodyPr/>
          <a:lstStyle/>
          <a:p>
            <a:r>
              <a:rPr lang="ja-JP" altLang="en-US" dirty="0">
                <a:effectLst/>
                <a:latin typeface="MS PGothic" panose="020B0600070205080204" pitchFamily="34" charset="-128"/>
                <a:ea typeface="MS PGothic" panose="020B0600070205080204" pitchFamily="34" charset="-128"/>
              </a:rPr>
              <a:t>サービスプロトタイプ作成例</a:t>
            </a:r>
            <a:endParaRPr kumimoji="1" lang="ja-JP" altLang="en-US" dirty="0"/>
          </a:p>
        </p:txBody>
      </p:sp>
      <p:sp>
        <p:nvSpPr>
          <p:cNvPr id="4" name="正方形/長方形 3">
            <a:extLst>
              <a:ext uri="{FF2B5EF4-FFF2-40B4-BE49-F238E27FC236}">
                <a16:creationId xmlns:a16="http://schemas.microsoft.com/office/drawing/2014/main" id="{0A7E04C0-27FC-CF89-3EC3-DF378FFFEEA1}"/>
              </a:ext>
            </a:extLst>
          </p:cNvPr>
          <p:cNvSpPr/>
          <p:nvPr/>
        </p:nvSpPr>
        <p:spPr>
          <a:xfrm>
            <a:off x="484224" y="431373"/>
            <a:ext cx="1296000" cy="43340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latin typeface="MS PGothic" panose="020B0600070205080204" pitchFamily="34" charset="-128"/>
                <a:ea typeface="MS PGothic" panose="020B0600070205080204" pitchFamily="34" charset="-128"/>
              </a:rPr>
              <a:t>ワークシート</a:t>
            </a:r>
          </a:p>
          <a:p>
            <a:pPr algn="ctr"/>
            <a:r>
              <a:rPr lang="en-US" altLang="ja-JP" sz="1400" b="1" dirty="0">
                <a:solidFill>
                  <a:schemeClr val="bg1"/>
                </a:solidFill>
                <a:latin typeface="MS PGothic" panose="020B0600070205080204" pitchFamily="34" charset="-128"/>
                <a:ea typeface="MS PGothic" panose="020B0600070205080204" pitchFamily="34" charset="-128"/>
              </a:rPr>
              <a:t>OP05-①-1</a:t>
            </a:r>
          </a:p>
        </p:txBody>
      </p:sp>
      <p:sp>
        <p:nvSpPr>
          <p:cNvPr id="5" name="テキスト ボックス 4">
            <a:extLst>
              <a:ext uri="{FF2B5EF4-FFF2-40B4-BE49-F238E27FC236}">
                <a16:creationId xmlns:a16="http://schemas.microsoft.com/office/drawing/2014/main" id="{B8A5F338-53F8-C1F4-4A1E-2F21494E4AD6}"/>
              </a:ext>
            </a:extLst>
          </p:cNvPr>
          <p:cNvSpPr txBox="1"/>
          <p:nvPr/>
        </p:nvSpPr>
        <p:spPr>
          <a:xfrm>
            <a:off x="10411776" y="457575"/>
            <a:ext cx="1296000" cy="381000"/>
          </a:xfrm>
          <a:prstGeom prst="rect">
            <a:avLst/>
          </a:prstGeom>
          <a:solidFill>
            <a:schemeClr val="bg1"/>
          </a:solidFill>
          <a:ln w="28575">
            <a:noFill/>
          </a:ln>
        </p:spPr>
        <p:txBody>
          <a:bodyPr wrap="square" anchor="ctr" anchorCtr="0">
            <a:noAutofit/>
          </a:bodyPr>
          <a:lstStyle/>
          <a:p>
            <a:pPr algn="ctr">
              <a:lnSpc>
                <a:spcPct val="90000"/>
              </a:lnSpc>
            </a:pPr>
            <a:r>
              <a:rPr lang="ja-JP" altLang="en-US" sz="1600" b="1" dirty="0">
                <a:latin typeface="MS PGothic" panose="020B0600070205080204" pitchFamily="34" charset="-128"/>
                <a:ea typeface="MS PGothic" panose="020B0600070205080204" pitchFamily="34" charset="-128"/>
              </a:rPr>
              <a:t>記入例</a:t>
            </a:r>
            <a:endParaRPr kumimoji="1" lang="ja-JP" altLang="en-US" sz="1400" b="1" dirty="0">
              <a:solidFill>
                <a:schemeClr val="tx1"/>
              </a:solidFill>
              <a:latin typeface="MS PGothic" panose="020B0600070205080204" pitchFamily="34" charset="-128"/>
              <a:ea typeface="MS PGothic" panose="020B0600070205080204" pitchFamily="34" charset="-128"/>
            </a:endParaRPr>
          </a:p>
        </p:txBody>
      </p:sp>
      <p:grpSp>
        <p:nvGrpSpPr>
          <p:cNvPr id="3" name="グループ化 2">
            <a:extLst>
              <a:ext uri="{FF2B5EF4-FFF2-40B4-BE49-F238E27FC236}">
                <a16:creationId xmlns:a16="http://schemas.microsoft.com/office/drawing/2014/main" id="{B3E509ED-5D35-75C2-8D2A-E29B52B270A1}"/>
              </a:ext>
            </a:extLst>
          </p:cNvPr>
          <p:cNvGrpSpPr/>
          <p:nvPr/>
        </p:nvGrpSpPr>
        <p:grpSpPr>
          <a:xfrm>
            <a:off x="724173" y="1041125"/>
            <a:ext cx="10763633" cy="504002"/>
            <a:chOff x="839787" y="2205130"/>
            <a:chExt cx="10512425" cy="576002"/>
          </a:xfrm>
          <a:effectLst>
            <a:outerShdw dist="88900" dir="2700000" algn="ctr" rotWithShape="0">
              <a:schemeClr val="bg2">
                <a:lumMod val="90000"/>
              </a:schemeClr>
            </a:outerShdw>
          </a:effectLst>
        </p:grpSpPr>
        <p:sp>
          <p:nvSpPr>
            <p:cNvPr id="10" name="正方形/長方形 9">
              <a:extLst>
                <a:ext uri="{FF2B5EF4-FFF2-40B4-BE49-F238E27FC236}">
                  <a16:creationId xmlns:a16="http://schemas.microsoft.com/office/drawing/2014/main" id="{4E4A4DD8-CAC5-AB71-EA1C-A420D94B65C4}"/>
                </a:ext>
              </a:extLst>
            </p:cNvPr>
            <p:cNvSpPr/>
            <p:nvPr/>
          </p:nvSpPr>
          <p:spPr>
            <a:xfrm>
              <a:off x="2954215" y="2205130"/>
              <a:ext cx="8397997" cy="576000"/>
            </a:xfrm>
            <a:prstGeom prst="rect">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4138"/>
              <a:r>
                <a:rPr lang="ja-JP" altLang="en-US" b="1" dirty="0">
                  <a:solidFill>
                    <a:srgbClr val="E94520"/>
                  </a:solidFill>
                  <a:latin typeface="MS PGothic" panose="020B0600070205080204" pitchFamily="34" charset="-128"/>
                  <a:ea typeface="MS PGothic" panose="020B0600070205080204" pitchFamily="34" charset="-128"/>
                </a:rPr>
                <a:t>超集中！防音個室自習室「スマートスタディルーム」</a:t>
              </a:r>
              <a:endParaRPr kumimoji="1" lang="ja-JP" altLang="en-US" b="1" dirty="0">
                <a:solidFill>
                  <a:srgbClr val="E94520"/>
                </a:solidFill>
                <a:latin typeface="MS PGothic" panose="020B0600070205080204" pitchFamily="34" charset="-128"/>
                <a:ea typeface="MS PGothic" panose="020B0600070205080204" pitchFamily="34" charset="-128"/>
              </a:endParaRPr>
            </a:p>
          </p:txBody>
        </p:sp>
        <p:sp>
          <p:nvSpPr>
            <p:cNvPr id="11" name="正方形/長方形 10">
              <a:extLst>
                <a:ext uri="{FF2B5EF4-FFF2-40B4-BE49-F238E27FC236}">
                  <a16:creationId xmlns:a16="http://schemas.microsoft.com/office/drawing/2014/main" id="{4047D3E0-BB64-4B37-CB2B-7558DC382B52}"/>
                </a:ext>
              </a:extLst>
            </p:cNvPr>
            <p:cNvSpPr/>
            <p:nvPr/>
          </p:nvSpPr>
          <p:spPr>
            <a:xfrm>
              <a:off x="839787" y="2205132"/>
              <a:ext cx="2044089" cy="576000"/>
            </a:xfrm>
            <a:prstGeom prst="rect">
              <a:avLst/>
            </a:prstGeom>
            <a:solidFill>
              <a:schemeClr val="tx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600" b="1" dirty="0">
                  <a:latin typeface="MS PGothic" panose="020B0600070205080204" pitchFamily="34" charset="-128"/>
                  <a:ea typeface="MS PGothic" panose="020B0600070205080204" pitchFamily="34" charset="-128"/>
                </a:rPr>
                <a:t>① 商品・サービス名</a:t>
              </a:r>
            </a:p>
          </p:txBody>
        </p:sp>
      </p:grpSp>
      <p:grpSp>
        <p:nvGrpSpPr>
          <p:cNvPr id="17" name="グループ化 16">
            <a:extLst>
              <a:ext uri="{FF2B5EF4-FFF2-40B4-BE49-F238E27FC236}">
                <a16:creationId xmlns:a16="http://schemas.microsoft.com/office/drawing/2014/main" id="{BDB58FE1-E315-7255-1013-8736F1DCBA60}"/>
              </a:ext>
            </a:extLst>
          </p:cNvPr>
          <p:cNvGrpSpPr/>
          <p:nvPr/>
        </p:nvGrpSpPr>
        <p:grpSpPr>
          <a:xfrm>
            <a:off x="724173" y="1631847"/>
            <a:ext cx="10763633" cy="2551902"/>
            <a:chOff x="839787" y="3207680"/>
            <a:chExt cx="10512425" cy="576000"/>
          </a:xfrm>
          <a:effectLst>
            <a:outerShdw dist="88900" dir="2700000" algn="ctr" rotWithShape="0">
              <a:schemeClr val="bg2">
                <a:lumMod val="90000"/>
              </a:schemeClr>
            </a:outerShdw>
          </a:effectLst>
        </p:grpSpPr>
        <p:sp>
          <p:nvSpPr>
            <p:cNvPr id="31" name="正方形/長方形 30">
              <a:extLst>
                <a:ext uri="{FF2B5EF4-FFF2-40B4-BE49-F238E27FC236}">
                  <a16:creationId xmlns:a16="http://schemas.microsoft.com/office/drawing/2014/main" id="{3B7B643F-034B-98DF-CDA4-0F5554F7ED67}"/>
                </a:ext>
              </a:extLst>
            </p:cNvPr>
            <p:cNvSpPr/>
            <p:nvPr/>
          </p:nvSpPr>
          <p:spPr>
            <a:xfrm>
              <a:off x="2954215" y="3207680"/>
              <a:ext cx="8397997" cy="576000"/>
            </a:xfrm>
            <a:prstGeom prst="rect">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4138"/>
              <a:endParaRPr lang="en-US" altLang="ja-JP" b="1" dirty="0">
                <a:solidFill>
                  <a:srgbClr val="E94520"/>
                </a:solidFill>
                <a:latin typeface="MS PGothic" panose="020B0600070205080204" pitchFamily="34" charset="-128"/>
                <a:ea typeface="MS PGothic" panose="020B0600070205080204" pitchFamily="34" charset="-128"/>
              </a:endParaRPr>
            </a:p>
            <a:p>
              <a:pPr marL="84138"/>
              <a:endParaRPr lang="en-US" altLang="ja-JP" b="1" dirty="0">
                <a:solidFill>
                  <a:srgbClr val="E94520"/>
                </a:solidFill>
                <a:latin typeface="MS PGothic" panose="020B0600070205080204" pitchFamily="34" charset="-128"/>
                <a:ea typeface="MS PGothic" panose="020B0600070205080204" pitchFamily="34" charset="-128"/>
              </a:endParaRPr>
            </a:p>
            <a:p>
              <a:pPr marL="84138"/>
              <a:endParaRPr lang="en-US" altLang="ja-JP" b="1" dirty="0">
                <a:solidFill>
                  <a:srgbClr val="E94520"/>
                </a:solidFill>
                <a:latin typeface="MS PGothic" panose="020B0600070205080204" pitchFamily="34" charset="-128"/>
                <a:ea typeface="MS PGothic" panose="020B0600070205080204" pitchFamily="34" charset="-128"/>
              </a:endParaRPr>
            </a:p>
            <a:p>
              <a:pPr marL="84138"/>
              <a:endParaRPr lang="en-US" altLang="ja-JP" b="1" dirty="0">
                <a:solidFill>
                  <a:srgbClr val="E94520"/>
                </a:solidFill>
                <a:latin typeface="MS PGothic" panose="020B0600070205080204" pitchFamily="34" charset="-128"/>
                <a:ea typeface="MS PGothic" panose="020B0600070205080204" pitchFamily="34" charset="-128"/>
              </a:endParaRPr>
            </a:p>
            <a:p>
              <a:pPr marL="84138"/>
              <a:endParaRPr lang="en-US" altLang="ja-JP" b="1" dirty="0">
                <a:solidFill>
                  <a:srgbClr val="E94520"/>
                </a:solidFill>
                <a:latin typeface="MS PGothic" panose="020B0600070205080204" pitchFamily="34" charset="-128"/>
                <a:ea typeface="MS PGothic" panose="020B0600070205080204" pitchFamily="34" charset="-128"/>
              </a:endParaRPr>
            </a:p>
            <a:p>
              <a:pPr marL="84138"/>
              <a:endParaRPr lang="en-US" altLang="ja-JP" b="1" dirty="0">
                <a:solidFill>
                  <a:srgbClr val="E94520"/>
                </a:solidFill>
                <a:latin typeface="MS PGothic" panose="020B0600070205080204" pitchFamily="34" charset="-128"/>
                <a:ea typeface="MS PGothic" panose="020B0600070205080204" pitchFamily="34" charset="-128"/>
              </a:endParaRPr>
            </a:p>
            <a:p>
              <a:pPr marL="84138"/>
              <a:endParaRPr lang="en-US" altLang="ja-JP" b="1" dirty="0">
                <a:solidFill>
                  <a:srgbClr val="E94520"/>
                </a:solidFill>
                <a:latin typeface="MS PGothic" panose="020B0600070205080204" pitchFamily="34" charset="-128"/>
                <a:ea typeface="MS PGothic" panose="020B0600070205080204" pitchFamily="34" charset="-128"/>
              </a:endParaRPr>
            </a:p>
            <a:p>
              <a:pPr marL="84138"/>
              <a:endParaRPr lang="en-US" altLang="ja-JP" sz="1200" b="1" dirty="0">
                <a:solidFill>
                  <a:srgbClr val="E94520"/>
                </a:solidFill>
                <a:latin typeface="MS PGothic" panose="020B0600070205080204" pitchFamily="34" charset="-128"/>
                <a:ea typeface="MS PGothic" panose="020B0600070205080204" pitchFamily="34" charset="-128"/>
              </a:endParaRPr>
            </a:p>
          </p:txBody>
        </p:sp>
        <p:sp>
          <p:nvSpPr>
            <p:cNvPr id="32" name="正方形/長方形 31">
              <a:extLst>
                <a:ext uri="{FF2B5EF4-FFF2-40B4-BE49-F238E27FC236}">
                  <a16:creationId xmlns:a16="http://schemas.microsoft.com/office/drawing/2014/main" id="{55686017-5C46-7758-BC1A-82ABA611911E}"/>
                </a:ext>
              </a:extLst>
            </p:cNvPr>
            <p:cNvSpPr/>
            <p:nvPr/>
          </p:nvSpPr>
          <p:spPr>
            <a:xfrm>
              <a:off x="839787" y="3207680"/>
              <a:ext cx="2044089" cy="576000"/>
            </a:xfrm>
            <a:prstGeom prst="rect">
              <a:avLst/>
            </a:prstGeom>
            <a:solidFill>
              <a:schemeClr val="tx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600" b="1" dirty="0">
                  <a:latin typeface="MS PGothic" panose="020B0600070205080204" pitchFamily="34" charset="-128"/>
                  <a:ea typeface="MS PGothic" panose="020B0600070205080204" pitchFamily="34" charset="-128"/>
                </a:rPr>
                <a:t>②</a:t>
              </a:r>
              <a:r>
                <a:rPr lang="ja-JP" altLang="en-US" sz="1600" b="1" dirty="0">
                  <a:latin typeface="MS PGothic" panose="020B0600070205080204" pitchFamily="34" charset="-128"/>
                  <a:ea typeface="MS PGothic" panose="020B0600070205080204" pitchFamily="34" charset="-128"/>
                </a:rPr>
                <a:t> </a:t>
              </a:r>
              <a:r>
                <a:rPr kumimoji="1" lang="ja-JP" altLang="en-US" sz="1600" b="1" dirty="0">
                  <a:latin typeface="MS PGothic" panose="020B0600070205080204" pitchFamily="34" charset="-128"/>
                  <a:ea typeface="MS PGothic" panose="020B0600070205080204" pitchFamily="34" charset="-128"/>
                </a:rPr>
                <a:t>絵や写真など</a:t>
              </a:r>
              <a:endParaRPr kumimoji="1" lang="en-US" altLang="ja-JP" sz="1600" b="1" dirty="0">
                <a:latin typeface="MS PGothic" panose="020B0600070205080204" pitchFamily="34" charset="-128"/>
                <a:ea typeface="MS PGothic" panose="020B0600070205080204" pitchFamily="34" charset="-128"/>
              </a:endParaRPr>
            </a:p>
            <a:p>
              <a:endParaRPr lang="en-US" altLang="ja-JP" sz="1600" b="1" dirty="0">
                <a:latin typeface="MS PGothic" panose="020B0600070205080204" pitchFamily="34" charset="-128"/>
                <a:ea typeface="MS PGothic" panose="020B0600070205080204" pitchFamily="34" charset="-128"/>
              </a:endParaRPr>
            </a:p>
            <a:p>
              <a:endParaRPr lang="en-US" altLang="ja-JP" sz="1600" b="1" dirty="0">
                <a:latin typeface="MS PGothic" panose="020B0600070205080204" pitchFamily="34" charset="-128"/>
                <a:ea typeface="MS PGothic" panose="020B0600070205080204" pitchFamily="34" charset="-128"/>
              </a:endParaRPr>
            </a:p>
            <a:p>
              <a:endParaRPr lang="en-US" altLang="ja-JP" sz="1600" b="1" dirty="0">
                <a:latin typeface="MS PGothic" panose="020B0600070205080204" pitchFamily="34" charset="-128"/>
                <a:ea typeface="MS PGothic" panose="020B0600070205080204" pitchFamily="34" charset="-128"/>
              </a:endParaRPr>
            </a:p>
            <a:p>
              <a:endParaRPr kumimoji="1" lang="en-US" altLang="ja-JP" sz="1600" b="1" dirty="0">
                <a:latin typeface="MS PGothic" panose="020B0600070205080204" pitchFamily="34" charset="-128"/>
                <a:ea typeface="MS PGothic" panose="020B0600070205080204" pitchFamily="34" charset="-128"/>
              </a:endParaRPr>
            </a:p>
            <a:p>
              <a:endParaRPr lang="en-US" altLang="ja-JP" sz="1600" b="1" dirty="0">
                <a:latin typeface="MS PGothic" panose="020B0600070205080204" pitchFamily="34" charset="-128"/>
                <a:ea typeface="MS PGothic" panose="020B0600070205080204" pitchFamily="34" charset="-128"/>
              </a:endParaRPr>
            </a:p>
            <a:p>
              <a:endParaRPr kumimoji="1" lang="en-US" altLang="ja-JP" sz="1600" b="1" dirty="0">
                <a:latin typeface="MS PGothic" panose="020B0600070205080204" pitchFamily="34" charset="-128"/>
                <a:ea typeface="MS PGothic" panose="020B0600070205080204" pitchFamily="34" charset="-128"/>
              </a:endParaRPr>
            </a:p>
            <a:p>
              <a:endParaRPr lang="en-US" altLang="ja-JP" sz="1600" b="1" dirty="0">
                <a:latin typeface="MS PGothic" panose="020B0600070205080204" pitchFamily="34" charset="-128"/>
                <a:ea typeface="MS PGothic" panose="020B0600070205080204" pitchFamily="34" charset="-128"/>
              </a:endParaRPr>
            </a:p>
            <a:p>
              <a:endParaRPr kumimoji="1" lang="en-US" altLang="ja-JP" sz="1600" b="1" dirty="0">
                <a:latin typeface="MS PGothic" panose="020B0600070205080204" pitchFamily="34" charset="-128"/>
                <a:ea typeface="MS PGothic" panose="020B0600070205080204" pitchFamily="34" charset="-128"/>
              </a:endParaRPr>
            </a:p>
            <a:p>
              <a:endParaRPr kumimoji="1" lang="ja-JP" altLang="en-US" sz="1600" b="1" dirty="0">
                <a:latin typeface="MS PGothic" panose="020B0600070205080204" pitchFamily="34" charset="-128"/>
                <a:ea typeface="MS PGothic" panose="020B0600070205080204" pitchFamily="34" charset="-128"/>
              </a:endParaRPr>
            </a:p>
          </p:txBody>
        </p:sp>
      </p:grpSp>
      <p:grpSp>
        <p:nvGrpSpPr>
          <p:cNvPr id="33" name="グループ化 32">
            <a:extLst>
              <a:ext uri="{FF2B5EF4-FFF2-40B4-BE49-F238E27FC236}">
                <a16:creationId xmlns:a16="http://schemas.microsoft.com/office/drawing/2014/main" id="{97B5F44E-A6A4-F2AF-33DC-2FB3A582CB9C}"/>
              </a:ext>
            </a:extLst>
          </p:cNvPr>
          <p:cNvGrpSpPr/>
          <p:nvPr/>
        </p:nvGrpSpPr>
        <p:grpSpPr>
          <a:xfrm>
            <a:off x="724173" y="4270468"/>
            <a:ext cx="10763633" cy="648000"/>
            <a:chOff x="839787" y="4066096"/>
            <a:chExt cx="10512425" cy="576000"/>
          </a:xfrm>
          <a:effectLst>
            <a:outerShdw dist="88900" dir="2700000" algn="ctr" rotWithShape="0">
              <a:schemeClr val="bg2">
                <a:lumMod val="90000"/>
              </a:schemeClr>
            </a:outerShdw>
          </a:effectLst>
        </p:grpSpPr>
        <p:sp>
          <p:nvSpPr>
            <p:cNvPr id="34" name="正方形/長方形 33">
              <a:extLst>
                <a:ext uri="{FF2B5EF4-FFF2-40B4-BE49-F238E27FC236}">
                  <a16:creationId xmlns:a16="http://schemas.microsoft.com/office/drawing/2014/main" id="{5EDA8D2E-8C95-BA58-19F0-A5DF79E34200}"/>
                </a:ext>
              </a:extLst>
            </p:cNvPr>
            <p:cNvSpPr/>
            <p:nvPr/>
          </p:nvSpPr>
          <p:spPr>
            <a:xfrm>
              <a:off x="2954215" y="4066096"/>
              <a:ext cx="8397997" cy="576000"/>
            </a:xfrm>
            <a:prstGeom prst="rect">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46100" indent="-461963"/>
              <a:r>
                <a:rPr lang="ja-JP" altLang="en-US" b="1" dirty="0">
                  <a:solidFill>
                    <a:srgbClr val="E94520"/>
                  </a:solidFill>
                  <a:latin typeface="MS PGothic" panose="020B0600070205080204" pitchFamily="34" charset="-128"/>
                  <a:ea typeface="MS PGothic" panose="020B0600070205080204" pitchFamily="34" charset="-128"/>
                </a:rPr>
                <a:t>周囲の雑音が気にならない集中して勉強できる高校生向け防音の個室型自習室</a:t>
              </a:r>
              <a:endParaRPr kumimoji="1" lang="zh-TW" altLang="en-US" b="1" dirty="0">
                <a:solidFill>
                  <a:srgbClr val="E94520"/>
                </a:solidFill>
                <a:latin typeface="MS PGothic" panose="020B0600070205080204" pitchFamily="34" charset="-128"/>
                <a:ea typeface="MS PGothic" panose="020B0600070205080204" pitchFamily="34" charset="-128"/>
              </a:endParaRPr>
            </a:p>
          </p:txBody>
        </p:sp>
        <p:sp>
          <p:nvSpPr>
            <p:cNvPr id="35" name="正方形/長方形 34">
              <a:extLst>
                <a:ext uri="{FF2B5EF4-FFF2-40B4-BE49-F238E27FC236}">
                  <a16:creationId xmlns:a16="http://schemas.microsoft.com/office/drawing/2014/main" id="{71F73335-3932-DAC0-C67D-A8FCD091CC00}"/>
                </a:ext>
              </a:extLst>
            </p:cNvPr>
            <p:cNvSpPr/>
            <p:nvPr/>
          </p:nvSpPr>
          <p:spPr>
            <a:xfrm>
              <a:off x="839787" y="4066096"/>
              <a:ext cx="2044089" cy="576000"/>
            </a:xfrm>
            <a:prstGeom prst="rect">
              <a:avLst/>
            </a:prstGeom>
            <a:solidFill>
              <a:schemeClr val="tx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600" b="1" dirty="0">
                  <a:latin typeface="MS PGothic" panose="020B0600070205080204" pitchFamily="34" charset="-128"/>
                  <a:ea typeface="MS PGothic" panose="020B0600070205080204" pitchFamily="34" charset="-128"/>
                </a:rPr>
                <a:t>③ 商品・サービスの</a:t>
              </a:r>
              <a:endParaRPr kumimoji="1" lang="en-US" altLang="ja-JP" sz="1600" b="1" dirty="0">
                <a:latin typeface="MS PGothic" panose="020B0600070205080204" pitchFamily="34" charset="-128"/>
                <a:ea typeface="MS PGothic" panose="020B0600070205080204" pitchFamily="34" charset="-128"/>
              </a:endParaRPr>
            </a:p>
            <a:p>
              <a:r>
                <a:rPr lang="ja-JP" altLang="en-US" sz="1600" b="1" dirty="0">
                  <a:latin typeface="MS PGothic" panose="020B0600070205080204" pitchFamily="34" charset="-128"/>
                  <a:ea typeface="MS PGothic" panose="020B0600070205080204" pitchFamily="34" charset="-128"/>
                </a:rPr>
                <a:t>　  </a:t>
              </a:r>
              <a:r>
                <a:rPr kumimoji="1" lang="ja-JP" altLang="en-US" sz="1600" b="1" dirty="0">
                  <a:latin typeface="MS PGothic" panose="020B0600070205080204" pitchFamily="34" charset="-128"/>
                  <a:ea typeface="MS PGothic" panose="020B0600070205080204" pitchFamily="34" charset="-128"/>
                </a:rPr>
                <a:t>内容</a:t>
              </a:r>
            </a:p>
          </p:txBody>
        </p:sp>
      </p:grpSp>
      <p:grpSp>
        <p:nvGrpSpPr>
          <p:cNvPr id="36" name="グループ化 35">
            <a:extLst>
              <a:ext uri="{FF2B5EF4-FFF2-40B4-BE49-F238E27FC236}">
                <a16:creationId xmlns:a16="http://schemas.microsoft.com/office/drawing/2014/main" id="{1762A2DA-D92A-710B-BFB3-B7D7F46A9AD4}"/>
              </a:ext>
            </a:extLst>
          </p:cNvPr>
          <p:cNvGrpSpPr/>
          <p:nvPr/>
        </p:nvGrpSpPr>
        <p:grpSpPr>
          <a:xfrm>
            <a:off x="724173" y="5005187"/>
            <a:ext cx="10763633" cy="432057"/>
            <a:chOff x="839787" y="7206680"/>
            <a:chExt cx="10512425" cy="493772"/>
          </a:xfrm>
          <a:effectLst>
            <a:outerShdw dist="88900" dir="2700000" algn="ctr" rotWithShape="0">
              <a:schemeClr val="bg2">
                <a:lumMod val="90000"/>
              </a:schemeClr>
            </a:outerShdw>
          </a:effectLst>
        </p:grpSpPr>
        <p:sp>
          <p:nvSpPr>
            <p:cNvPr id="37" name="正方形/長方形 36">
              <a:extLst>
                <a:ext uri="{FF2B5EF4-FFF2-40B4-BE49-F238E27FC236}">
                  <a16:creationId xmlns:a16="http://schemas.microsoft.com/office/drawing/2014/main" id="{EC9B1069-6CE7-DC8B-2DCE-A20DDAD8BF21}"/>
                </a:ext>
              </a:extLst>
            </p:cNvPr>
            <p:cNvSpPr/>
            <p:nvPr/>
          </p:nvSpPr>
          <p:spPr>
            <a:xfrm>
              <a:off x="2954215" y="7206745"/>
              <a:ext cx="8397997" cy="493707"/>
            </a:xfrm>
            <a:prstGeom prst="rect">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4138"/>
              <a:r>
                <a:rPr kumimoji="1" lang="ja-JP" altLang="en-US" b="1" dirty="0">
                  <a:solidFill>
                    <a:srgbClr val="E94520"/>
                  </a:solidFill>
                  <a:latin typeface="MS PGothic" panose="020B0600070205080204" pitchFamily="34" charset="-128"/>
                  <a:ea typeface="MS PGothic" panose="020B0600070205080204" pitchFamily="34" charset="-128"/>
                </a:rPr>
                <a:t>受験を控えた高校</a:t>
              </a:r>
              <a:r>
                <a:rPr kumimoji="1" lang="en-US" altLang="ja-JP" b="1" dirty="0">
                  <a:solidFill>
                    <a:srgbClr val="E94520"/>
                  </a:solidFill>
                  <a:latin typeface="MS PGothic" panose="020B0600070205080204" pitchFamily="34" charset="-128"/>
                  <a:ea typeface="MS PGothic" panose="020B0600070205080204" pitchFamily="34" charset="-128"/>
                </a:rPr>
                <a:t>2</a:t>
              </a:r>
              <a:r>
                <a:rPr kumimoji="1" lang="ja-JP" altLang="en-US" b="1" dirty="0">
                  <a:solidFill>
                    <a:srgbClr val="E94520"/>
                  </a:solidFill>
                  <a:latin typeface="MS PGothic" panose="020B0600070205080204" pitchFamily="34" charset="-128"/>
                  <a:ea typeface="MS PGothic" panose="020B0600070205080204" pitchFamily="34" charset="-128"/>
                </a:rPr>
                <a:t>年生</a:t>
              </a:r>
              <a:r>
                <a:rPr kumimoji="1" lang="en-US" altLang="ja-JP" b="1" dirty="0">
                  <a:solidFill>
                    <a:srgbClr val="E94520"/>
                  </a:solidFill>
                  <a:latin typeface="MS PGothic" panose="020B0600070205080204" pitchFamily="34" charset="-128"/>
                  <a:ea typeface="MS PGothic" panose="020B0600070205080204" pitchFamily="34" charset="-128"/>
                </a:rPr>
                <a:t>〜3</a:t>
              </a:r>
              <a:r>
                <a:rPr kumimoji="1" lang="ja-JP" altLang="en-US" b="1" dirty="0">
                  <a:solidFill>
                    <a:srgbClr val="E94520"/>
                  </a:solidFill>
                  <a:latin typeface="MS PGothic" panose="020B0600070205080204" pitchFamily="34" charset="-128"/>
                  <a:ea typeface="MS PGothic" panose="020B0600070205080204" pitchFamily="34" charset="-128"/>
                </a:rPr>
                <a:t>年生</a:t>
              </a:r>
            </a:p>
          </p:txBody>
        </p:sp>
        <p:sp>
          <p:nvSpPr>
            <p:cNvPr id="38" name="正方形/長方形 37">
              <a:extLst>
                <a:ext uri="{FF2B5EF4-FFF2-40B4-BE49-F238E27FC236}">
                  <a16:creationId xmlns:a16="http://schemas.microsoft.com/office/drawing/2014/main" id="{78D7ABA6-BE81-47D2-1FB6-572A841DE73F}"/>
                </a:ext>
              </a:extLst>
            </p:cNvPr>
            <p:cNvSpPr/>
            <p:nvPr/>
          </p:nvSpPr>
          <p:spPr>
            <a:xfrm>
              <a:off x="839787" y="7206680"/>
              <a:ext cx="2044089" cy="493708"/>
            </a:xfrm>
            <a:prstGeom prst="rect">
              <a:avLst/>
            </a:prstGeom>
            <a:solidFill>
              <a:schemeClr val="tx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600" b="1" dirty="0">
                  <a:latin typeface="MS PGothic" panose="020B0600070205080204" pitchFamily="34" charset="-128"/>
                  <a:ea typeface="MS PGothic" panose="020B0600070205080204" pitchFamily="34" charset="-128"/>
                </a:rPr>
                <a:t>④ 顧客</a:t>
              </a:r>
            </a:p>
          </p:txBody>
        </p:sp>
      </p:grpSp>
      <p:grpSp>
        <p:nvGrpSpPr>
          <p:cNvPr id="39" name="グループ化 38">
            <a:extLst>
              <a:ext uri="{FF2B5EF4-FFF2-40B4-BE49-F238E27FC236}">
                <a16:creationId xmlns:a16="http://schemas.microsoft.com/office/drawing/2014/main" id="{B205947C-9640-CDC1-63D5-54764727185B}"/>
              </a:ext>
            </a:extLst>
          </p:cNvPr>
          <p:cNvGrpSpPr/>
          <p:nvPr/>
        </p:nvGrpSpPr>
        <p:grpSpPr>
          <a:xfrm>
            <a:off x="724173" y="5523964"/>
            <a:ext cx="10763633" cy="432044"/>
            <a:chOff x="839787" y="7122613"/>
            <a:chExt cx="10512425" cy="493759"/>
          </a:xfrm>
          <a:effectLst>
            <a:outerShdw dist="88900" dir="2700000" algn="ctr" rotWithShape="0">
              <a:schemeClr val="bg2">
                <a:lumMod val="90000"/>
              </a:schemeClr>
            </a:outerShdw>
          </a:effectLst>
        </p:grpSpPr>
        <p:sp>
          <p:nvSpPr>
            <p:cNvPr id="40" name="正方形/長方形 39">
              <a:extLst>
                <a:ext uri="{FF2B5EF4-FFF2-40B4-BE49-F238E27FC236}">
                  <a16:creationId xmlns:a16="http://schemas.microsoft.com/office/drawing/2014/main" id="{560C7FB7-7CDC-32B6-B785-BE0CB32AFCBB}"/>
                </a:ext>
              </a:extLst>
            </p:cNvPr>
            <p:cNvSpPr/>
            <p:nvPr/>
          </p:nvSpPr>
          <p:spPr>
            <a:xfrm>
              <a:off x="2954215" y="7122613"/>
              <a:ext cx="8397997" cy="493708"/>
            </a:xfrm>
            <a:prstGeom prst="rect">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4138"/>
              <a:r>
                <a:rPr kumimoji="1" lang="en-US" altLang="ja-JP" b="1" dirty="0">
                  <a:solidFill>
                    <a:srgbClr val="E94520"/>
                  </a:solidFill>
                  <a:latin typeface="MS PGothic" panose="020B0600070205080204" pitchFamily="34" charset="-128"/>
                  <a:ea typeface="MS PGothic" panose="020B0600070205080204" pitchFamily="34" charset="-128"/>
                </a:rPr>
                <a:t>1</a:t>
              </a:r>
              <a:r>
                <a:rPr kumimoji="1" lang="ja-JP" altLang="en-US" b="1" dirty="0">
                  <a:solidFill>
                    <a:srgbClr val="E94520"/>
                  </a:solidFill>
                  <a:latin typeface="MS PGothic" panose="020B0600070205080204" pitchFamily="34" charset="-128"/>
                  <a:ea typeface="MS PGothic" panose="020B0600070205080204" pitchFamily="34" charset="-128"/>
                </a:rPr>
                <a:t>時間 </a:t>
              </a:r>
              <a:r>
                <a:rPr kumimoji="1" lang="en-US" altLang="ja-JP" b="1" dirty="0">
                  <a:solidFill>
                    <a:srgbClr val="E94520"/>
                  </a:solidFill>
                  <a:latin typeface="MS PGothic" panose="020B0600070205080204" pitchFamily="34" charset="-128"/>
                  <a:ea typeface="MS PGothic" panose="020B0600070205080204" pitchFamily="34" charset="-128"/>
                </a:rPr>
                <a:t>800</a:t>
              </a:r>
              <a:r>
                <a:rPr kumimoji="1" lang="ja-JP" altLang="en-US" b="1" dirty="0">
                  <a:solidFill>
                    <a:srgbClr val="E94520"/>
                  </a:solidFill>
                  <a:latin typeface="MS PGothic" panose="020B0600070205080204" pitchFamily="34" charset="-128"/>
                  <a:ea typeface="MS PGothic" panose="020B0600070205080204" pitchFamily="34" charset="-128"/>
                </a:rPr>
                <a:t>円プラン／月額</a:t>
              </a:r>
              <a:r>
                <a:rPr kumimoji="1" lang="en-US" altLang="ja-JP" b="1" dirty="0">
                  <a:solidFill>
                    <a:srgbClr val="E94520"/>
                  </a:solidFill>
                  <a:latin typeface="MS PGothic" panose="020B0600070205080204" pitchFamily="34" charset="-128"/>
                  <a:ea typeface="MS PGothic" panose="020B0600070205080204" pitchFamily="34" charset="-128"/>
                </a:rPr>
                <a:t> 5,000</a:t>
              </a:r>
              <a:r>
                <a:rPr kumimoji="1" lang="ja-JP" altLang="en-US" b="1" dirty="0">
                  <a:solidFill>
                    <a:srgbClr val="E94520"/>
                  </a:solidFill>
                  <a:latin typeface="MS PGothic" panose="020B0600070205080204" pitchFamily="34" charset="-128"/>
                  <a:ea typeface="MS PGothic" panose="020B0600070205080204" pitchFamily="34" charset="-128"/>
                </a:rPr>
                <a:t>円定額プラン</a:t>
              </a:r>
            </a:p>
          </p:txBody>
        </p:sp>
        <p:sp>
          <p:nvSpPr>
            <p:cNvPr id="41" name="正方形/長方形 40">
              <a:extLst>
                <a:ext uri="{FF2B5EF4-FFF2-40B4-BE49-F238E27FC236}">
                  <a16:creationId xmlns:a16="http://schemas.microsoft.com/office/drawing/2014/main" id="{28ABFA67-C5CE-B9CE-E7A7-79E17A806130}"/>
                </a:ext>
              </a:extLst>
            </p:cNvPr>
            <p:cNvSpPr/>
            <p:nvPr/>
          </p:nvSpPr>
          <p:spPr>
            <a:xfrm>
              <a:off x="839787" y="7122664"/>
              <a:ext cx="2044089" cy="493708"/>
            </a:xfrm>
            <a:prstGeom prst="rect">
              <a:avLst/>
            </a:prstGeom>
            <a:solidFill>
              <a:schemeClr val="tx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600" b="1" dirty="0">
                  <a:solidFill>
                    <a:schemeClr val="bg1"/>
                  </a:solidFill>
                  <a:latin typeface="MS PGothic" panose="020B0600070205080204" pitchFamily="34" charset="-128"/>
                  <a:ea typeface="MS PGothic" panose="020B0600070205080204" pitchFamily="34" charset="-128"/>
                </a:rPr>
                <a:t>⑤ 価格</a:t>
              </a:r>
            </a:p>
          </p:txBody>
        </p:sp>
      </p:grpSp>
      <p:sp>
        <p:nvSpPr>
          <p:cNvPr id="42" name="正方形/長方形 41">
            <a:extLst>
              <a:ext uri="{FF2B5EF4-FFF2-40B4-BE49-F238E27FC236}">
                <a16:creationId xmlns:a16="http://schemas.microsoft.com/office/drawing/2014/main" id="{707AC930-4BF8-FA38-D4C8-7340A4B290CE}"/>
              </a:ext>
            </a:extLst>
          </p:cNvPr>
          <p:cNvSpPr/>
          <p:nvPr/>
        </p:nvSpPr>
        <p:spPr>
          <a:xfrm>
            <a:off x="733757" y="3103616"/>
            <a:ext cx="2092934" cy="914809"/>
          </a:xfrm>
          <a:prstGeom prst="rect">
            <a:avLst/>
          </a:prstGeom>
          <a:no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09550" lvl="1" indent="-209550"/>
            <a:r>
              <a:rPr kumimoji="1" lang="en-US" altLang="ja-JP" sz="1400" b="1" dirty="0">
                <a:solidFill>
                  <a:schemeClr val="bg1"/>
                </a:solidFill>
              </a:rPr>
              <a:t>※ </a:t>
            </a:r>
            <a:r>
              <a:rPr kumimoji="1" lang="ja-JP" altLang="en-US" sz="1400" b="1" dirty="0">
                <a:solidFill>
                  <a:schemeClr val="bg1"/>
                </a:solidFill>
              </a:rPr>
              <a:t>絵や写真などのイメージを書いてください。</a:t>
            </a:r>
          </a:p>
          <a:p>
            <a:pPr marL="209550" lvl="1" indent="-209550"/>
            <a:r>
              <a:rPr kumimoji="1" lang="en-US" altLang="ja-JP" sz="1400" b="1" dirty="0">
                <a:solidFill>
                  <a:schemeClr val="bg1"/>
                </a:solidFill>
              </a:rPr>
              <a:t>※ </a:t>
            </a:r>
            <a:r>
              <a:rPr kumimoji="1" lang="ja-JP" altLang="en-US" sz="1400" b="1" dirty="0">
                <a:solidFill>
                  <a:schemeClr val="bg1"/>
                </a:solidFill>
              </a:rPr>
              <a:t>検索した画像のイメージでも可能です。</a:t>
            </a:r>
          </a:p>
        </p:txBody>
      </p:sp>
      <p:pic>
        <p:nvPicPr>
          <p:cNvPr id="43" name="図 42">
            <a:extLst>
              <a:ext uri="{FF2B5EF4-FFF2-40B4-BE49-F238E27FC236}">
                <a16:creationId xmlns:a16="http://schemas.microsoft.com/office/drawing/2014/main" id="{90F6EAF0-D815-C007-2D01-503CD4B0EDA6}"/>
              </a:ext>
            </a:extLst>
          </p:cNvPr>
          <p:cNvPicPr>
            <a:picLocks noChangeAspect="1"/>
          </p:cNvPicPr>
          <p:nvPr/>
        </p:nvPicPr>
        <p:blipFill>
          <a:blip r:embed="rId2"/>
          <a:srcRect l="3180" r="3180"/>
          <a:stretch/>
        </p:blipFill>
        <p:spPr>
          <a:xfrm>
            <a:off x="3261615" y="1793975"/>
            <a:ext cx="3098390" cy="1890764"/>
          </a:xfrm>
          <a:prstGeom prst="rect">
            <a:avLst/>
          </a:prstGeom>
        </p:spPr>
      </p:pic>
      <p:pic>
        <p:nvPicPr>
          <p:cNvPr id="44" name="図 43" descr="屋内, 窓, 建物, 座る が含まれている画像&#10;&#10;自動的に生成された説明">
            <a:extLst>
              <a:ext uri="{FF2B5EF4-FFF2-40B4-BE49-F238E27FC236}">
                <a16:creationId xmlns:a16="http://schemas.microsoft.com/office/drawing/2014/main" id="{CF0DC04E-0229-1EC3-D3D5-63CCF69203AE}"/>
              </a:ext>
            </a:extLst>
          </p:cNvPr>
          <p:cNvPicPr>
            <a:picLocks noChangeAspect="1"/>
          </p:cNvPicPr>
          <p:nvPr/>
        </p:nvPicPr>
        <p:blipFill>
          <a:blip r:embed="rId3"/>
          <a:srcRect l="8142" r="6105"/>
          <a:stretch/>
        </p:blipFill>
        <p:spPr>
          <a:xfrm>
            <a:off x="6668086" y="1793975"/>
            <a:ext cx="2837438" cy="1890764"/>
          </a:xfrm>
          <a:prstGeom prst="rect">
            <a:avLst/>
          </a:prstGeom>
        </p:spPr>
      </p:pic>
      <p:pic>
        <p:nvPicPr>
          <p:cNvPr id="45" name="図 44">
            <a:extLst>
              <a:ext uri="{FF2B5EF4-FFF2-40B4-BE49-F238E27FC236}">
                <a16:creationId xmlns:a16="http://schemas.microsoft.com/office/drawing/2014/main" id="{DDF4CF25-819E-4085-8BD6-71AFBBFA759C}"/>
              </a:ext>
            </a:extLst>
          </p:cNvPr>
          <p:cNvPicPr>
            <a:picLocks noChangeAspect="1"/>
          </p:cNvPicPr>
          <p:nvPr/>
        </p:nvPicPr>
        <p:blipFill>
          <a:blip r:embed="rId4"/>
          <a:stretch>
            <a:fillRect/>
          </a:stretch>
        </p:blipFill>
        <p:spPr>
          <a:xfrm>
            <a:off x="9912852" y="1870018"/>
            <a:ext cx="864815" cy="1653545"/>
          </a:xfrm>
          <a:prstGeom prst="rect">
            <a:avLst/>
          </a:prstGeom>
        </p:spPr>
      </p:pic>
      <p:sp>
        <p:nvSpPr>
          <p:cNvPr id="46" name="テキスト ボックス 45">
            <a:extLst>
              <a:ext uri="{FF2B5EF4-FFF2-40B4-BE49-F238E27FC236}">
                <a16:creationId xmlns:a16="http://schemas.microsoft.com/office/drawing/2014/main" id="{50386530-E5A7-FD03-9044-37681509CAEA}"/>
              </a:ext>
            </a:extLst>
          </p:cNvPr>
          <p:cNvSpPr txBox="1"/>
          <p:nvPr/>
        </p:nvSpPr>
        <p:spPr>
          <a:xfrm>
            <a:off x="3261615" y="3706582"/>
            <a:ext cx="3098390" cy="369332"/>
          </a:xfrm>
          <a:prstGeom prst="rect">
            <a:avLst/>
          </a:prstGeom>
          <a:noFill/>
        </p:spPr>
        <p:txBody>
          <a:bodyPr wrap="square">
            <a:spAutoFit/>
          </a:bodyPr>
          <a:lstStyle/>
          <a:p>
            <a:pPr marL="84138" algn="ctr"/>
            <a:r>
              <a:rPr lang="ja-JP" altLang="en-US" b="1" dirty="0">
                <a:solidFill>
                  <a:srgbClr val="E94520"/>
                </a:solidFill>
                <a:latin typeface="MS PGothic" panose="020B0600070205080204" pitchFamily="34" charset="-128"/>
                <a:ea typeface="MS PGothic" panose="020B0600070205080204" pitchFamily="34" charset="-128"/>
              </a:rPr>
              <a:t>個人利用のイメージ</a:t>
            </a:r>
            <a:endParaRPr kumimoji="1" lang="ja-JP" altLang="en-US" b="1" dirty="0">
              <a:solidFill>
                <a:srgbClr val="E94520"/>
              </a:solidFill>
              <a:latin typeface="MS PGothic" panose="020B0600070205080204" pitchFamily="34" charset="-128"/>
              <a:ea typeface="MS PGothic" panose="020B0600070205080204" pitchFamily="34" charset="-128"/>
            </a:endParaRPr>
          </a:p>
        </p:txBody>
      </p:sp>
      <p:sp>
        <p:nvSpPr>
          <p:cNvPr id="47" name="テキスト ボックス 46">
            <a:extLst>
              <a:ext uri="{FF2B5EF4-FFF2-40B4-BE49-F238E27FC236}">
                <a16:creationId xmlns:a16="http://schemas.microsoft.com/office/drawing/2014/main" id="{62858D50-ABE2-73F5-DC50-A6C20B217B73}"/>
              </a:ext>
            </a:extLst>
          </p:cNvPr>
          <p:cNvSpPr txBox="1"/>
          <p:nvPr/>
        </p:nvSpPr>
        <p:spPr>
          <a:xfrm>
            <a:off x="6668086" y="3706582"/>
            <a:ext cx="2837438" cy="369332"/>
          </a:xfrm>
          <a:prstGeom prst="rect">
            <a:avLst/>
          </a:prstGeom>
          <a:noFill/>
        </p:spPr>
        <p:txBody>
          <a:bodyPr wrap="square">
            <a:spAutoFit/>
          </a:bodyPr>
          <a:lstStyle/>
          <a:p>
            <a:pPr marL="84138" algn="ctr"/>
            <a:r>
              <a:rPr lang="ja-JP" altLang="en-US" b="1" dirty="0">
                <a:solidFill>
                  <a:srgbClr val="E94520"/>
                </a:solidFill>
                <a:latin typeface="MS PGothic" panose="020B0600070205080204" pitchFamily="34" charset="-128"/>
                <a:ea typeface="MS PGothic" panose="020B0600070205080204" pitchFamily="34" charset="-128"/>
              </a:rPr>
              <a:t>共同利用のイメージ</a:t>
            </a:r>
            <a:endParaRPr kumimoji="1" lang="ja-JP" altLang="en-US" b="1" dirty="0">
              <a:solidFill>
                <a:srgbClr val="E94520"/>
              </a:solidFill>
              <a:latin typeface="MS PGothic" panose="020B0600070205080204" pitchFamily="34" charset="-128"/>
              <a:ea typeface="MS PGothic" panose="020B0600070205080204" pitchFamily="34" charset="-128"/>
            </a:endParaRPr>
          </a:p>
        </p:txBody>
      </p:sp>
      <p:sp>
        <p:nvSpPr>
          <p:cNvPr id="48" name="テキスト ボックス 47">
            <a:extLst>
              <a:ext uri="{FF2B5EF4-FFF2-40B4-BE49-F238E27FC236}">
                <a16:creationId xmlns:a16="http://schemas.microsoft.com/office/drawing/2014/main" id="{C6BB414F-2766-751F-8D31-810D232837DF}"/>
              </a:ext>
            </a:extLst>
          </p:cNvPr>
          <p:cNvSpPr txBox="1"/>
          <p:nvPr/>
        </p:nvSpPr>
        <p:spPr>
          <a:xfrm>
            <a:off x="9638123" y="3706582"/>
            <a:ext cx="1414272" cy="369332"/>
          </a:xfrm>
          <a:prstGeom prst="rect">
            <a:avLst/>
          </a:prstGeom>
          <a:noFill/>
        </p:spPr>
        <p:txBody>
          <a:bodyPr wrap="square">
            <a:spAutoFit/>
          </a:bodyPr>
          <a:lstStyle/>
          <a:p>
            <a:pPr marL="84138" algn="ctr"/>
            <a:r>
              <a:rPr lang="ja-JP" altLang="en-US" b="1">
                <a:solidFill>
                  <a:srgbClr val="E94520"/>
                </a:solidFill>
                <a:latin typeface="MS PGothic" panose="020B0600070205080204" pitchFamily="34" charset="-128"/>
                <a:ea typeface="MS PGothic" panose="020B0600070205080204" pitchFamily="34" charset="-128"/>
              </a:rPr>
              <a:t>予約アプリ</a:t>
            </a:r>
            <a:endParaRPr kumimoji="1" lang="ja-JP" altLang="en-US" b="1" dirty="0">
              <a:solidFill>
                <a:srgbClr val="E94520"/>
              </a:solidFill>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4747873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51327-4EFA-ED85-565C-D695A42D7F1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4120038-0072-6ED4-8445-1C1253C8563D}"/>
              </a:ext>
            </a:extLst>
          </p:cNvPr>
          <p:cNvSpPr>
            <a:spLocks noGrp="1"/>
          </p:cNvSpPr>
          <p:nvPr>
            <p:ph type="title"/>
          </p:nvPr>
        </p:nvSpPr>
        <p:spPr/>
        <p:txBody>
          <a:bodyPr/>
          <a:lstStyle/>
          <a:p>
            <a:r>
              <a:rPr lang="ja-JP" altLang="en-US" dirty="0">
                <a:latin typeface="MS PGothic" panose="020B0600070205080204" pitchFamily="34" charset="-128"/>
                <a:ea typeface="MS PGothic" panose="020B0600070205080204" pitchFamily="34" charset="-128"/>
              </a:rPr>
              <a:t>ワーク </a:t>
            </a:r>
            <a:r>
              <a:rPr lang="en-US" altLang="ja-JP" dirty="0">
                <a:latin typeface="MS PGothic" panose="020B0600070205080204" pitchFamily="34" charset="-128"/>
                <a:ea typeface="MS PGothic" panose="020B0600070205080204" pitchFamily="34" charset="-128"/>
              </a:rPr>
              <a:t>[1] </a:t>
            </a:r>
            <a:r>
              <a:rPr lang="ja-JP" altLang="en-US">
                <a:latin typeface="MS PGothic" panose="020B0600070205080204" pitchFamily="34" charset="-128"/>
                <a:ea typeface="MS PGothic" panose="020B0600070205080204" pitchFamily="34" charset="-128"/>
              </a:rPr>
              <a:t>個人</a:t>
            </a:r>
            <a:r>
              <a:rPr lang="ja-JP" altLang="en-US" dirty="0">
                <a:latin typeface="MS PGothic" panose="020B0600070205080204" pitchFamily="34" charset="-128"/>
                <a:ea typeface="MS PGothic" panose="020B0600070205080204" pitchFamily="34" charset="-128"/>
              </a:rPr>
              <a:t>でプロトタイプを作成する</a:t>
            </a:r>
            <a:r>
              <a:rPr lang="en-US" altLang="ja-JP" dirty="0">
                <a:latin typeface="MS PGothic" panose="020B0600070205080204" pitchFamily="34" charset="-128"/>
                <a:ea typeface="MS PGothic" panose="020B0600070205080204" pitchFamily="34" charset="-128"/>
              </a:rPr>
              <a:t> </a:t>
            </a:r>
            <a:r>
              <a:rPr lang="ja-JP" altLang="en-US" dirty="0">
                <a:latin typeface="MS PGothic" panose="020B0600070205080204" pitchFamily="34" charset="-128"/>
                <a:ea typeface="MS PGothic" panose="020B0600070205080204" pitchFamily="34" charset="-128"/>
              </a:rPr>
              <a:t>（</a:t>
            </a:r>
            <a:r>
              <a:rPr lang="en-US" altLang="ja-JP" dirty="0">
                <a:latin typeface="MS PGothic" panose="020B0600070205080204" pitchFamily="34" charset="-128"/>
                <a:ea typeface="MS PGothic" panose="020B0600070205080204" pitchFamily="34" charset="-128"/>
              </a:rPr>
              <a:t>5</a:t>
            </a:r>
            <a:r>
              <a:rPr lang="ja-JP" altLang="en-US" dirty="0">
                <a:latin typeface="MS PGothic" panose="020B0600070205080204" pitchFamily="34" charset="-128"/>
                <a:ea typeface="MS PGothic" panose="020B0600070205080204" pitchFamily="34" charset="-128"/>
              </a:rPr>
              <a:t>分）</a:t>
            </a:r>
            <a:endParaRPr kumimoji="1" lang="ja-JP" altLang="en-US" dirty="0"/>
          </a:p>
        </p:txBody>
      </p:sp>
      <p:sp>
        <p:nvSpPr>
          <p:cNvPr id="4" name="正方形/長方形 3">
            <a:extLst>
              <a:ext uri="{FF2B5EF4-FFF2-40B4-BE49-F238E27FC236}">
                <a16:creationId xmlns:a16="http://schemas.microsoft.com/office/drawing/2014/main" id="{CAACD38B-4CA2-9A06-6AC3-ADAD9F80152F}"/>
              </a:ext>
            </a:extLst>
          </p:cNvPr>
          <p:cNvSpPr/>
          <p:nvPr/>
        </p:nvSpPr>
        <p:spPr>
          <a:xfrm>
            <a:off x="484224" y="431373"/>
            <a:ext cx="1296000" cy="43340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latin typeface="MS PGothic" panose="020B0600070205080204" pitchFamily="34" charset="-128"/>
                <a:ea typeface="MS PGothic" panose="020B0600070205080204" pitchFamily="34" charset="-128"/>
              </a:rPr>
              <a:t>ワークシート</a:t>
            </a:r>
          </a:p>
          <a:p>
            <a:pPr algn="ctr"/>
            <a:r>
              <a:rPr lang="en-US" altLang="ja-JP" sz="1400" b="1" dirty="0">
                <a:solidFill>
                  <a:schemeClr val="bg1"/>
                </a:solidFill>
                <a:latin typeface="MS PGothic" panose="020B0600070205080204" pitchFamily="34" charset="-128"/>
                <a:ea typeface="MS PGothic" panose="020B0600070205080204" pitchFamily="34" charset="-128"/>
              </a:rPr>
              <a:t>OP05-①-1</a:t>
            </a:r>
          </a:p>
        </p:txBody>
      </p:sp>
      <p:grpSp>
        <p:nvGrpSpPr>
          <p:cNvPr id="38" name="グループ化 37">
            <a:extLst>
              <a:ext uri="{FF2B5EF4-FFF2-40B4-BE49-F238E27FC236}">
                <a16:creationId xmlns:a16="http://schemas.microsoft.com/office/drawing/2014/main" id="{CF193A2E-164D-6481-D5FC-EBFA0C8FC392}"/>
              </a:ext>
            </a:extLst>
          </p:cNvPr>
          <p:cNvGrpSpPr/>
          <p:nvPr/>
        </p:nvGrpSpPr>
        <p:grpSpPr>
          <a:xfrm>
            <a:off x="724173" y="1038438"/>
            <a:ext cx="10763633" cy="504002"/>
            <a:chOff x="839787" y="2205130"/>
            <a:chExt cx="10512425" cy="576002"/>
          </a:xfrm>
          <a:effectLst>
            <a:outerShdw dist="88900" dir="2700000" algn="ctr" rotWithShape="0">
              <a:schemeClr val="bg2">
                <a:lumMod val="90000"/>
              </a:schemeClr>
            </a:outerShdw>
          </a:effectLst>
        </p:grpSpPr>
        <p:sp>
          <p:nvSpPr>
            <p:cNvPr id="39" name="正方形/長方形 38">
              <a:extLst>
                <a:ext uri="{FF2B5EF4-FFF2-40B4-BE49-F238E27FC236}">
                  <a16:creationId xmlns:a16="http://schemas.microsoft.com/office/drawing/2014/main" id="{4B0D8A2D-AD52-8787-A589-85FBE14274AB}"/>
                </a:ext>
              </a:extLst>
            </p:cNvPr>
            <p:cNvSpPr/>
            <p:nvPr/>
          </p:nvSpPr>
          <p:spPr>
            <a:xfrm>
              <a:off x="2954215" y="2205130"/>
              <a:ext cx="8397997" cy="576000"/>
            </a:xfrm>
            <a:prstGeom prst="rect">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4138"/>
              <a:endParaRPr kumimoji="1" lang="ja-JP" altLang="en-US" b="1" dirty="0">
                <a:solidFill>
                  <a:srgbClr val="E94520"/>
                </a:solidFill>
                <a:latin typeface="MS PGothic" panose="020B0600070205080204" pitchFamily="34" charset="-128"/>
                <a:ea typeface="MS PGothic" panose="020B0600070205080204" pitchFamily="34" charset="-128"/>
              </a:endParaRPr>
            </a:p>
          </p:txBody>
        </p:sp>
        <p:sp>
          <p:nvSpPr>
            <p:cNvPr id="40" name="正方形/長方形 39">
              <a:extLst>
                <a:ext uri="{FF2B5EF4-FFF2-40B4-BE49-F238E27FC236}">
                  <a16:creationId xmlns:a16="http://schemas.microsoft.com/office/drawing/2014/main" id="{E181F1D6-D9F9-7BF6-4515-4189308215AB}"/>
                </a:ext>
              </a:extLst>
            </p:cNvPr>
            <p:cNvSpPr/>
            <p:nvPr/>
          </p:nvSpPr>
          <p:spPr>
            <a:xfrm>
              <a:off x="839787" y="2205132"/>
              <a:ext cx="2044089" cy="576000"/>
            </a:xfrm>
            <a:prstGeom prst="rect">
              <a:avLst/>
            </a:prstGeom>
            <a:solidFill>
              <a:schemeClr val="tx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600" b="1" dirty="0">
                  <a:latin typeface="MS PGothic" panose="020B0600070205080204" pitchFamily="34" charset="-128"/>
                  <a:ea typeface="MS PGothic" panose="020B0600070205080204" pitchFamily="34" charset="-128"/>
                </a:rPr>
                <a:t>① 商品・サービス名</a:t>
              </a:r>
            </a:p>
          </p:txBody>
        </p:sp>
      </p:grpSp>
      <p:grpSp>
        <p:nvGrpSpPr>
          <p:cNvPr id="41" name="グループ化 40">
            <a:extLst>
              <a:ext uri="{FF2B5EF4-FFF2-40B4-BE49-F238E27FC236}">
                <a16:creationId xmlns:a16="http://schemas.microsoft.com/office/drawing/2014/main" id="{BCB1A506-CB63-AD80-EF83-B32A8DDBF377}"/>
              </a:ext>
            </a:extLst>
          </p:cNvPr>
          <p:cNvGrpSpPr/>
          <p:nvPr/>
        </p:nvGrpSpPr>
        <p:grpSpPr>
          <a:xfrm>
            <a:off x="724173" y="1629160"/>
            <a:ext cx="10763633" cy="2551902"/>
            <a:chOff x="839787" y="3207680"/>
            <a:chExt cx="10512425" cy="576000"/>
          </a:xfrm>
          <a:effectLst>
            <a:outerShdw dist="88900" dir="2700000" algn="ctr" rotWithShape="0">
              <a:schemeClr val="bg2">
                <a:lumMod val="90000"/>
              </a:schemeClr>
            </a:outerShdw>
          </a:effectLst>
        </p:grpSpPr>
        <p:sp>
          <p:nvSpPr>
            <p:cNvPr id="42" name="正方形/長方形 41">
              <a:extLst>
                <a:ext uri="{FF2B5EF4-FFF2-40B4-BE49-F238E27FC236}">
                  <a16:creationId xmlns:a16="http://schemas.microsoft.com/office/drawing/2014/main" id="{2D141A91-2456-AF8E-47AF-5A063EFC1A8D}"/>
                </a:ext>
              </a:extLst>
            </p:cNvPr>
            <p:cNvSpPr/>
            <p:nvPr/>
          </p:nvSpPr>
          <p:spPr>
            <a:xfrm>
              <a:off x="2954215" y="3207680"/>
              <a:ext cx="8397997" cy="576000"/>
            </a:xfrm>
            <a:prstGeom prst="rect">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4138"/>
              <a:endParaRPr lang="en-US" altLang="ja-JP" b="1" dirty="0">
                <a:solidFill>
                  <a:srgbClr val="E94520"/>
                </a:solidFill>
                <a:latin typeface="MS PGothic" panose="020B0600070205080204" pitchFamily="34" charset="-128"/>
                <a:ea typeface="MS PGothic" panose="020B0600070205080204" pitchFamily="34" charset="-128"/>
              </a:endParaRPr>
            </a:p>
            <a:p>
              <a:pPr marL="84138"/>
              <a:endParaRPr lang="en-US" altLang="ja-JP" b="1" dirty="0">
                <a:solidFill>
                  <a:srgbClr val="E94520"/>
                </a:solidFill>
                <a:latin typeface="MS PGothic" panose="020B0600070205080204" pitchFamily="34" charset="-128"/>
                <a:ea typeface="MS PGothic" panose="020B0600070205080204" pitchFamily="34" charset="-128"/>
              </a:endParaRPr>
            </a:p>
            <a:p>
              <a:pPr marL="84138"/>
              <a:endParaRPr lang="en-US" altLang="ja-JP" b="1" dirty="0">
                <a:solidFill>
                  <a:srgbClr val="E94520"/>
                </a:solidFill>
                <a:latin typeface="MS PGothic" panose="020B0600070205080204" pitchFamily="34" charset="-128"/>
                <a:ea typeface="MS PGothic" panose="020B0600070205080204" pitchFamily="34" charset="-128"/>
              </a:endParaRPr>
            </a:p>
            <a:p>
              <a:pPr marL="84138"/>
              <a:endParaRPr lang="en-US" altLang="ja-JP" b="1" dirty="0">
                <a:solidFill>
                  <a:srgbClr val="E94520"/>
                </a:solidFill>
                <a:latin typeface="MS PGothic" panose="020B0600070205080204" pitchFamily="34" charset="-128"/>
                <a:ea typeface="MS PGothic" panose="020B0600070205080204" pitchFamily="34" charset="-128"/>
              </a:endParaRPr>
            </a:p>
            <a:p>
              <a:pPr marL="84138"/>
              <a:endParaRPr lang="en-US" altLang="ja-JP" b="1" dirty="0">
                <a:solidFill>
                  <a:srgbClr val="E94520"/>
                </a:solidFill>
                <a:latin typeface="MS PGothic" panose="020B0600070205080204" pitchFamily="34" charset="-128"/>
                <a:ea typeface="MS PGothic" panose="020B0600070205080204" pitchFamily="34" charset="-128"/>
              </a:endParaRPr>
            </a:p>
            <a:p>
              <a:pPr marL="84138"/>
              <a:endParaRPr lang="en-US" altLang="ja-JP" b="1" dirty="0">
                <a:solidFill>
                  <a:srgbClr val="E94520"/>
                </a:solidFill>
                <a:latin typeface="MS PGothic" panose="020B0600070205080204" pitchFamily="34" charset="-128"/>
                <a:ea typeface="MS PGothic" panose="020B0600070205080204" pitchFamily="34" charset="-128"/>
              </a:endParaRPr>
            </a:p>
            <a:p>
              <a:pPr marL="84138"/>
              <a:endParaRPr lang="en-US" altLang="ja-JP" b="1" dirty="0">
                <a:solidFill>
                  <a:srgbClr val="E94520"/>
                </a:solidFill>
                <a:latin typeface="MS PGothic" panose="020B0600070205080204" pitchFamily="34" charset="-128"/>
                <a:ea typeface="MS PGothic" panose="020B0600070205080204" pitchFamily="34" charset="-128"/>
              </a:endParaRPr>
            </a:p>
            <a:p>
              <a:pPr marL="84138"/>
              <a:endParaRPr lang="en-US" altLang="ja-JP" sz="1200" b="1" dirty="0">
                <a:solidFill>
                  <a:srgbClr val="E94520"/>
                </a:solidFill>
                <a:latin typeface="MS PGothic" panose="020B0600070205080204" pitchFamily="34" charset="-128"/>
                <a:ea typeface="MS PGothic" panose="020B0600070205080204" pitchFamily="34" charset="-128"/>
              </a:endParaRPr>
            </a:p>
          </p:txBody>
        </p:sp>
        <p:sp>
          <p:nvSpPr>
            <p:cNvPr id="43" name="正方形/長方形 42">
              <a:extLst>
                <a:ext uri="{FF2B5EF4-FFF2-40B4-BE49-F238E27FC236}">
                  <a16:creationId xmlns:a16="http://schemas.microsoft.com/office/drawing/2014/main" id="{D053E155-05BF-339D-FE97-C80A5BD81B9C}"/>
                </a:ext>
              </a:extLst>
            </p:cNvPr>
            <p:cNvSpPr/>
            <p:nvPr/>
          </p:nvSpPr>
          <p:spPr>
            <a:xfrm>
              <a:off x="839787" y="3207680"/>
              <a:ext cx="2044089" cy="576000"/>
            </a:xfrm>
            <a:prstGeom prst="rect">
              <a:avLst/>
            </a:prstGeom>
            <a:solidFill>
              <a:schemeClr val="tx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600" b="1" dirty="0">
                  <a:latin typeface="MS PGothic" panose="020B0600070205080204" pitchFamily="34" charset="-128"/>
                  <a:ea typeface="MS PGothic" panose="020B0600070205080204" pitchFamily="34" charset="-128"/>
                </a:rPr>
                <a:t>②</a:t>
              </a:r>
              <a:r>
                <a:rPr lang="ja-JP" altLang="en-US" sz="1600" b="1" dirty="0">
                  <a:latin typeface="MS PGothic" panose="020B0600070205080204" pitchFamily="34" charset="-128"/>
                  <a:ea typeface="MS PGothic" panose="020B0600070205080204" pitchFamily="34" charset="-128"/>
                </a:rPr>
                <a:t> </a:t>
              </a:r>
              <a:r>
                <a:rPr kumimoji="1" lang="ja-JP" altLang="en-US" sz="1600" b="1" dirty="0">
                  <a:latin typeface="MS PGothic" panose="020B0600070205080204" pitchFamily="34" charset="-128"/>
                  <a:ea typeface="MS PGothic" panose="020B0600070205080204" pitchFamily="34" charset="-128"/>
                </a:rPr>
                <a:t>絵や写真など</a:t>
              </a:r>
              <a:endParaRPr kumimoji="1" lang="en-US" altLang="ja-JP" sz="1600" b="1" dirty="0">
                <a:latin typeface="MS PGothic" panose="020B0600070205080204" pitchFamily="34" charset="-128"/>
                <a:ea typeface="MS PGothic" panose="020B0600070205080204" pitchFamily="34" charset="-128"/>
              </a:endParaRPr>
            </a:p>
            <a:p>
              <a:endParaRPr lang="en-US" altLang="ja-JP" sz="1600" b="1" dirty="0">
                <a:latin typeface="MS PGothic" panose="020B0600070205080204" pitchFamily="34" charset="-128"/>
                <a:ea typeface="MS PGothic" panose="020B0600070205080204" pitchFamily="34" charset="-128"/>
              </a:endParaRPr>
            </a:p>
            <a:p>
              <a:endParaRPr lang="en-US" altLang="ja-JP" sz="1600" b="1" dirty="0">
                <a:latin typeface="MS PGothic" panose="020B0600070205080204" pitchFamily="34" charset="-128"/>
                <a:ea typeface="MS PGothic" panose="020B0600070205080204" pitchFamily="34" charset="-128"/>
              </a:endParaRPr>
            </a:p>
            <a:p>
              <a:endParaRPr lang="en-US" altLang="ja-JP" sz="1600" b="1" dirty="0">
                <a:latin typeface="MS PGothic" panose="020B0600070205080204" pitchFamily="34" charset="-128"/>
                <a:ea typeface="MS PGothic" panose="020B0600070205080204" pitchFamily="34" charset="-128"/>
              </a:endParaRPr>
            </a:p>
            <a:p>
              <a:endParaRPr kumimoji="1" lang="en-US" altLang="ja-JP" sz="1600" b="1" dirty="0">
                <a:latin typeface="MS PGothic" panose="020B0600070205080204" pitchFamily="34" charset="-128"/>
                <a:ea typeface="MS PGothic" panose="020B0600070205080204" pitchFamily="34" charset="-128"/>
              </a:endParaRPr>
            </a:p>
            <a:p>
              <a:endParaRPr lang="en-US" altLang="ja-JP" sz="1600" b="1" dirty="0">
                <a:latin typeface="MS PGothic" panose="020B0600070205080204" pitchFamily="34" charset="-128"/>
                <a:ea typeface="MS PGothic" panose="020B0600070205080204" pitchFamily="34" charset="-128"/>
              </a:endParaRPr>
            </a:p>
            <a:p>
              <a:endParaRPr kumimoji="1" lang="en-US" altLang="ja-JP" sz="1600" b="1" dirty="0">
                <a:latin typeface="MS PGothic" panose="020B0600070205080204" pitchFamily="34" charset="-128"/>
                <a:ea typeface="MS PGothic" panose="020B0600070205080204" pitchFamily="34" charset="-128"/>
              </a:endParaRPr>
            </a:p>
            <a:p>
              <a:endParaRPr lang="en-US" altLang="ja-JP" sz="1600" b="1" dirty="0">
                <a:latin typeface="MS PGothic" panose="020B0600070205080204" pitchFamily="34" charset="-128"/>
                <a:ea typeface="MS PGothic" panose="020B0600070205080204" pitchFamily="34" charset="-128"/>
              </a:endParaRPr>
            </a:p>
            <a:p>
              <a:endParaRPr kumimoji="1" lang="en-US" altLang="ja-JP" sz="1600" b="1" dirty="0">
                <a:latin typeface="MS PGothic" panose="020B0600070205080204" pitchFamily="34" charset="-128"/>
                <a:ea typeface="MS PGothic" panose="020B0600070205080204" pitchFamily="34" charset="-128"/>
              </a:endParaRPr>
            </a:p>
            <a:p>
              <a:endParaRPr kumimoji="1" lang="ja-JP" altLang="en-US" sz="1600" b="1" dirty="0">
                <a:latin typeface="MS PGothic" panose="020B0600070205080204" pitchFamily="34" charset="-128"/>
                <a:ea typeface="MS PGothic" panose="020B0600070205080204" pitchFamily="34" charset="-128"/>
              </a:endParaRPr>
            </a:p>
          </p:txBody>
        </p:sp>
      </p:grpSp>
      <p:grpSp>
        <p:nvGrpSpPr>
          <p:cNvPr id="44" name="グループ化 43">
            <a:extLst>
              <a:ext uri="{FF2B5EF4-FFF2-40B4-BE49-F238E27FC236}">
                <a16:creationId xmlns:a16="http://schemas.microsoft.com/office/drawing/2014/main" id="{94ABE47A-1AC6-F867-3E39-B6E911F6F281}"/>
              </a:ext>
            </a:extLst>
          </p:cNvPr>
          <p:cNvGrpSpPr/>
          <p:nvPr/>
        </p:nvGrpSpPr>
        <p:grpSpPr>
          <a:xfrm>
            <a:off x="724173" y="4267781"/>
            <a:ext cx="10763633" cy="648000"/>
            <a:chOff x="839787" y="4066096"/>
            <a:chExt cx="10512425" cy="576000"/>
          </a:xfrm>
          <a:effectLst>
            <a:outerShdw dist="88900" dir="2700000" algn="ctr" rotWithShape="0">
              <a:schemeClr val="bg2">
                <a:lumMod val="90000"/>
              </a:schemeClr>
            </a:outerShdw>
          </a:effectLst>
        </p:grpSpPr>
        <p:sp>
          <p:nvSpPr>
            <p:cNvPr id="45" name="正方形/長方形 44">
              <a:extLst>
                <a:ext uri="{FF2B5EF4-FFF2-40B4-BE49-F238E27FC236}">
                  <a16:creationId xmlns:a16="http://schemas.microsoft.com/office/drawing/2014/main" id="{B9DA69C7-1286-0D69-8CDC-105C2429BAF8}"/>
                </a:ext>
              </a:extLst>
            </p:cNvPr>
            <p:cNvSpPr/>
            <p:nvPr/>
          </p:nvSpPr>
          <p:spPr>
            <a:xfrm>
              <a:off x="2954215" y="4066096"/>
              <a:ext cx="8397997" cy="576000"/>
            </a:xfrm>
            <a:prstGeom prst="rect">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46100" indent="-461963"/>
              <a:endParaRPr kumimoji="1" lang="zh-TW" altLang="en-US" b="1" dirty="0">
                <a:solidFill>
                  <a:srgbClr val="E94520"/>
                </a:solidFill>
                <a:latin typeface="MS PGothic" panose="020B0600070205080204" pitchFamily="34" charset="-128"/>
                <a:ea typeface="MS PGothic" panose="020B0600070205080204" pitchFamily="34" charset="-128"/>
              </a:endParaRPr>
            </a:p>
          </p:txBody>
        </p:sp>
        <p:sp>
          <p:nvSpPr>
            <p:cNvPr id="46" name="正方形/長方形 45">
              <a:extLst>
                <a:ext uri="{FF2B5EF4-FFF2-40B4-BE49-F238E27FC236}">
                  <a16:creationId xmlns:a16="http://schemas.microsoft.com/office/drawing/2014/main" id="{68427D2D-C095-34B1-1793-1751F252F2BB}"/>
                </a:ext>
              </a:extLst>
            </p:cNvPr>
            <p:cNvSpPr/>
            <p:nvPr/>
          </p:nvSpPr>
          <p:spPr>
            <a:xfrm>
              <a:off x="839787" y="4066096"/>
              <a:ext cx="2044089" cy="576000"/>
            </a:xfrm>
            <a:prstGeom prst="rect">
              <a:avLst/>
            </a:prstGeom>
            <a:solidFill>
              <a:schemeClr val="tx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600" b="1" dirty="0">
                  <a:latin typeface="MS PGothic" panose="020B0600070205080204" pitchFamily="34" charset="-128"/>
                  <a:ea typeface="MS PGothic" panose="020B0600070205080204" pitchFamily="34" charset="-128"/>
                </a:rPr>
                <a:t>③ 商品・サービスの</a:t>
              </a:r>
              <a:endParaRPr kumimoji="1" lang="en-US" altLang="ja-JP" sz="1600" b="1" dirty="0">
                <a:latin typeface="MS PGothic" panose="020B0600070205080204" pitchFamily="34" charset="-128"/>
                <a:ea typeface="MS PGothic" panose="020B0600070205080204" pitchFamily="34" charset="-128"/>
              </a:endParaRPr>
            </a:p>
            <a:p>
              <a:r>
                <a:rPr lang="ja-JP" altLang="en-US" sz="1600" b="1" dirty="0">
                  <a:latin typeface="MS PGothic" panose="020B0600070205080204" pitchFamily="34" charset="-128"/>
                  <a:ea typeface="MS PGothic" panose="020B0600070205080204" pitchFamily="34" charset="-128"/>
                </a:rPr>
                <a:t>　  </a:t>
              </a:r>
              <a:r>
                <a:rPr kumimoji="1" lang="ja-JP" altLang="en-US" sz="1600" b="1" dirty="0">
                  <a:latin typeface="MS PGothic" panose="020B0600070205080204" pitchFamily="34" charset="-128"/>
                  <a:ea typeface="MS PGothic" panose="020B0600070205080204" pitchFamily="34" charset="-128"/>
                </a:rPr>
                <a:t>内容</a:t>
              </a:r>
            </a:p>
          </p:txBody>
        </p:sp>
      </p:grpSp>
      <p:grpSp>
        <p:nvGrpSpPr>
          <p:cNvPr id="47" name="グループ化 46">
            <a:extLst>
              <a:ext uri="{FF2B5EF4-FFF2-40B4-BE49-F238E27FC236}">
                <a16:creationId xmlns:a16="http://schemas.microsoft.com/office/drawing/2014/main" id="{E07AB631-BB78-4B58-F6A6-28CE0205666F}"/>
              </a:ext>
            </a:extLst>
          </p:cNvPr>
          <p:cNvGrpSpPr/>
          <p:nvPr/>
        </p:nvGrpSpPr>
        <p:grpSpPr>
          <a:xfrm>
            <a:off x="724173" y="5002500"/>
            <a:ext cx="10763633" cy="432057"/>
            <a:chOff x="839787" y="7206680"/>
            <a:chExt cx="10512425" cy="493772"/>
          </a:xfrm>
          <a:effectLst>
            <a:outerShdw dist="88900" dir="2700000" algn="ctr" rotWithShape="0">
              <a:schemeClr val="bg2">
                <a:lumMod val="90000"/>
              </a:schemeClr>
            </a:outerShdw>
          </a:effectLst>
        </p:grpSpPr>
        <p:sp>
          <p:nvSpPr>
            <p:cNvPr id="48" name="正方形/長方形 47">
              <a:extLst>
                <a:ext uri="{FF2B5EF4-FFF2-40B4-BE49-F238E27FC236}">
                  <a16:creationId xmlns:a16="http://schemas.microsoft.com/office/drawing/2014/main" id="{1A18E86D-1FD7-36E5-C208-B9768EC92BCD}"/>
                </a:ext>
              </a:extLst>
            </p:cNvPr>
            <p:cNvSpPr/>
            <p:nvPr/>
          </p:nvSpPr>
          <p:spPr>
            <a:xfrm>
              <a:off x="2954215" y="7206745"/>
              <a:ext cx="8397997" cy="493707"/>
            </a:xfrm>
            <a:prstGeom prst="rect">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4138"/>
              <a:endParaRPr kumimoji="1" lang="ja-JP" altLang="en-US" b="1" dirty="0">
                <a:solidFill>
                  <a:srgbClr val="E94520"/>
                </a:solidFill>
                <a:latin typeface="MS PGothic" panose="020B0600070205080204" pitchFamily="34" charset="-128"/>
                <a:ea typeface="MS PGothic" panose="020B0600070205080204" pitchFamily="34" charset="-128"/>
              </a:endParaRPr>
            </a:p>
          </p:txBody>
        </p:sp>
        <p:sp>
          <p:nvSpPr>
            <p:cNvPr id="49" name="正方形/長方形 48">
              <a:extLst>
                <a:ext uri="{FF2B5EF4-FFF2-40B4-BE49-F238E27FC236}">
                  <a16:creationId xmlns:a16="http://schemas.microsoft.com/office/drawing/2014/main" id="{65057B63-2C98-DF31-6BEA-2B9660FBFA13}"/>
                </a:ext>
              </a:extLst>
            </p:cNvPr>
            <p:cNvSpPr/>
            <p:nvPr/>
          </p:nvSpPr>
          <p:spPr>
            <a:xfrm>
              <a:off x="839787" y="7206680"/>
              <a:ext cx="2044089" cy="493708"/>
            </a:xfrm>
            <a:prstGeom prst="rect">
              <a:avLst/>
            </a:prstGeom>
            <a:solidFill>
              <a:schemeClr val="tx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600" b="1" dirty="0">
                  <a:latin typeface="MS PGothic" panose="020B0600070205080204" pitchFamily="34" charset="-128"/>
                  <a:ea typeface="MS PGothic" panose="020B0600070205080204" pitchFamily="34" charset="-128"/>
                </a:rPr>
                <a:t>④ 顧客</a:t>
              </a:r>
            </a:p>
          </p:txBody>
        </p:sp>
      </p:grpSp>
      <p:grpSp>
        <p:nvGrpSpPr>
          <p:cNvPr id="50" name="グループ化 49">
            <a:extLst>
              <a:ext uri="{FF2B5EF4-FFF2-40B4-BE49-F238E27FC236}">
                <a16:creationId xmlns:a16="http://schemas.microsoft.com/office/drawing/2014/main" id="{80F5A93D-4607-4641-D7B4-AA10D42AE4B9}"/>
              </a:ext>
            </a:extLst>
          </p:cNvPr>
          <p:cNvGrpSpPr/>
          <p:nvPr/>
        </p:nvGrpSpPr>
        <p:grpSpPr>
          <a:xfrm>
            <a:off x="724173" y="5521277"/>
            <a:ext cx="10763633" cy="432044"/>
            <a:chOff x="839787" y="7122613"/>
            <a:chExt cx="10512425" cy="493759"/>
          </a:xfrm>
          <a:effectLst>
            <a:outerShdw dist="88900" dir="2700000" algn="ctr" rotWithShape="0">
              <a:schemeClr val="bg2">
                <a:lumMod val="90000"/>
              </a:schemeClr>
            </a:outerShdw>
          </a:effectLst>
        </p:grpSpPr>
        <p:sp>
          <p:nvSpPr>
            <p:cNvPr id="51" name="正方形/長方形 50">
              <a:extLst>
                <a:ext uri="{FF2B5EF4-FFF2-40B4-BE49-F238E27FC236}">
                  <a16:creationId xmlns:a16="http://schemas.microsoft.com/office/drawing/2014/main" id="{C1EAEA73-CEE6-B71B-70F9-3E0708DD47CE}"/>
                </a:ext>
              </a:extLst>
            </p:cNvPr>
            <p:cNvSpPr/>
            <p:nvPr/>
          </p:nvSpPr>
          <p:spPr>
            <a:xfrm>
              <a:off x="2954215" y="7122613"/>
              <a:ext cx="8397997" cy="493708"/>
            </a:xfrm>
            <a:prstGeom prst="rect">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4138"/>
              <a:endParaRPr kumimoji="1" lang="ja-JP" altLang="en-US" b="1" dirty="0">
                <a:solidFill>
                  <a:srgbClr val="E94520"/>
                </a:solidFill>
                <a:latin typeface="MS PGothic" panose="020B0600070205080204" pitchFamily="34" charset="-128"/>
                <a:ea typeface="MS PGothic" panose="020B0600070205080204" pitchFamily="34" charset="-128"/>
              </a:endParaRPr>
            </a:p>
          </p:txBody>
        </p:sp>
        <p:sp>
          <p:nvSpPr>
            <p:cNvPr id="52" name="正方形/長方形 51">
              <a:extLst>
                <a:ext uri="{FF2B5EF4-FFF2-40B4-BE49-F238E27FC236}">
                  <a16:creationId xmlns:a16="http://schemas.microsoft.com/office/drawing/2014/main" id="{467E29E7-9B73-98DE-34D1-74FFA28B70E4}"/>
                </a:ext>
              </a:extLst>
            </p:cNvPr>
            <p:cNvSpPr/>
            <p:nvPr/>
          </p:nvSpPr>
          <p:spPr>
            <a:xfrm>
              <a:off x="839787" y="7122664"/>
              <a:ext cx="2044089" cy="493708"/>
            </a:xfrm>
            <a:prstGeom prst="rect">
              <a:avLst/>
            </a:prstGeom>
            <a:solidFill>
              <a:schemeClr val="tx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600" b="1" dirty="0">
                  <a:solidFill>
                    <a:schemeClr val="bg1"/>
                  </a:solidFill>
                  <a:latin typeface="MS PGothic" panose="020B0600070205080204" pitchFamily="34" charset="-128"/>
                  <a:ea typeface="MS PGothic" panose="020B0600070205080204" pitchFamily="34" charset="-128"/>
                </a:rPr>
                <a:t>⑤ 価格</a:t>
              </a:r>
            </a:p>
          </p:txBody>
        </p:sp>
      </p:grpSp>
      <p:sp>
        <p:nvSpPr>
          <p:cNvPr id="53" name="正方形/長方形 52">
            <a:extLst>
              <a:ext uri="{FF2B5EF4-FFF2-40B4-BE49-F238E27FC236}">
                <a16:creationId xmlns:a16="http://schemas.microsoft.com/office/drawing/2014/main" id="{9438DF8F-4D7C-E82A-7BF5-6F83EC61BD21}"/>
              </a:ext>
            </a:extLst>
          </p:cNvPr>
          <p:cNvSpPr/>
          <p:nvPr/>
        </p:nvSpPr>
        <p:spPr>
          <a:xfrm>
            <a:off x="733757" y="3100929"/>
            <a:ext cx="2092934" cy="914809"/>
          </a:xfrm>
          <a:prstGeom prst="rect">
            <a:avLst/>
          </a:prstGeom>
          <a:noFill/>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09550" lvl="1" indent="-209550"/>
            <a:r>
              <a:rPr kumimoji="1" lang="en-US" altLang="ja-JP" sz="1400" b="1" dirty="0">
                <a:solidFill>
                  <a:schemeClr val="bg1"/>
                </a:solidFill>
              </a:rPr>
              <a:t>※ </a:t>
            </a:r>
            <a:r>
              <a:rPr kumimoji="1" lang="ja-JP" altLang="en-US" sz="1400" b="1" dirty="0">
                <a:solidFill>
                  <a:schemeClr val="bg1"/>
                </a:solidFill>
              </a:rPr>
              <a:t>絵や写真などのイメージを書いてください。</a:t>
            </a:r>
          </a:p>
          <a:p>
            <a:pPr marL="209550" lvl="1" indent="-209550"/>
            <a:r>
              <a:rPr kumimoji="1" lang="en-US" altLang="ja-JP" sz="1400" b="1" dirty="0">
                <a:solidFill>
                  <a:schemeClr val="bg1"/>
                </a:solidFill>
              </a:rPr>
              <a:t>※ </a:t>
            </a:r>
            <a:r>
              <a:rPr kumimoji="1" lang="ja-JP" altLang="en-US" sz="1400" b="1" dirty="0">
                <a:solidFill>
                  <a:schemeClr val="bg1"/>
                </a:solidFill>
              </a:rPr>
              <a:t>検索した画像のイメージでも可能です。</a:t>
            </a:r>
          </a:p>
        </p:txBody>
      </p:sp>
      <p:sp>
        <p:nvSpPr>
          <p:cNvPr id="54" name="テキスト ボックス 53">
            <a:extLst>
              <a:ext uri="{FF2B5EF4-FFF2-40B4-BE49-F238E27FC236}">
                <a16:creationId xmlns:a16="http://schemas.microsoft.com/office/drawing/2014/main" id="{C4A4D3B4-44D1-8E56-29C5-CBCEB2C5C417}"/>
              </a:ext>
            </a:extLst>
          </p:cNvPr>
          <p:cNvSpPr txBox="1"/>
          <p:nvPr/>
        </p:nvSpPr>
        <p:spPr>
          <a:xfrm>
            <a:off x="630621" y="5981522"/>
            <a:ext cx="10515600" cy="276999"/>
          </a:xfrm>
          <a:prstGeom prst="rect">
            <a:avLst/>
          </a:prstGeom>
          <a:noFill/>
        </p:spPr>
        <p:txBody>
          <a:bodyPr wrap="square">
            <a:spAutoFit/>
          </a:bodyPr>
          <a:lstStyle/>
          <a:p>
            <a:r>
              <a:rPr lang="en-US" altLang="ja-JP" sz="1200" dirty="0">
                <a:latin typeface="MS PGothic" panose="020B0600070205080204" pitchFamily="34" charset="-128"/>
                <a:ea typeface="MS PGothic" panose="020B0600070205080204" pitchFamily="34" charset="-128"/>
              </a:rPr>
              <a:t>※ </a:t>
            </a:r>
            <a:r>
              <a:rPr lang="ja-JP" altLang="en-US" sz="1200" dirty="0">
                <a:latin typeface="MS PGothic" panose="020B0600070205080204" pitchFamily="34" charset="-128"/>
                <a:ea typeface="MS PGothic" panose="020B0600070205080204" pitchFamily="34" charset="-128"/>
              </a:rPr>
              <a:t>本ワークシートの形式に限らず、ポスターやチラシなどを作成して商品・サービスを表現する方法でも構いません。</a:t>
            </a:r>
            <a:endParaRPr lang="en-US" altLang="ja-JP" sz="1200" dirty="0">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18832498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52046-7785-1A10-BA35-348B69A31C14}"/>
            </a:ext>
          </a:extLst>
        </p:cNvPr>
        <p:cNvGrpSpPr/>
        <p:nvPr/>
      </p:nvGrpSpPr>
      <p:grpSpPr>
        <a:xfrm>
          <a:off x="0" y="0"/>
          <a:ext cx="0" cy="0"/>
          <a:chOff x="0" y="0"/>
          <a:chExt cx="0" cy="0"/>
        </a:xfrm>
      </p:grpSpPr>
      <p:grpSp>
        <p:nvGrpSpPr>
          <p:cNvPr id="14" name="グループ化 13">
            <a:extLst>
              <a:ext uri="{FF2B5EF4-FFF2-40B4-BE49-F238E27FC236}">
                <a16:creationId xmlns:a16="http://schemas.microsoft.com/office/drawing/2014/main" id="{AE33D9B2-EF8B-6CD2-9CFA-13C54C4CF635}"/>
              </a:ext>
            </a:extLst>
          </p:cNvPr>
          <p:cNvGrpSpPr/>
          <p:nvPr/>
        </p:nvGrpSpPr>
        <p:grpSpPr>
          <a:xfrm>
            <a:off x="3042888" y="1119672"/>
            <a:ext cx="2129353" cy="648000"/>
            <a:chOff x="3447535" y="814871"/>
            <a:chExt cx="2129353" cy="648000"/>
          </a:xfrm>
        </p:grpSpPr>
        <p:sp>
          <p:nvSpPr>
            <p:cNvPr id="11" name="四角形: 角を丸くする 10">
              <a:extLst>
                <a:ext uri="{FF2B5EF4-FFF2-40B4-BE49-F238E27FC236}">
                  <a16:creationId xmlns:a16="http://schemas.microsoft.com/office/drawing/2014/main" id="{D4B82115-6F53-A6FD-7999-B4B2E6EF25CB}"/>
                </a:ext>
              </a:extLst>
            </p:cNvPr>
            <p:cNvSpPr/>
            <p:nvPr/>
          </p:nvSpPr>
          <p:spPr>
            <a:xfrm>
              <a:off x="3447535" y="814871"/>
              <a:ext cx="2129353" cy="648000"/>
            </a:xfrm>
            <a:prstGeom prst="roundRect">
              <a:avLst>
                <a:gd name="adj" fmla="val 50000"/>
              </a:avLst>
            </a:prstGeom>
            <a:solidFill>
              <a:srgbClr val="E9452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lvl="1" algn="ctr"/>
              <a:r>
                <a:rPr lang="ja-JP" altLang="en-US" sz="2400" b="1" dirty="0">
                  <a:solidFill>
                    <a:schemeClr val="bg1"/>
                  </a:solidFill>
                  <a:latin typeface="MS PGothic" panose="020B0600070205080204" pitchFamily="34" charset="-128"/>
                  <a:ea typeface="MS PGothic" panose="020B0600070205080204" pitchFamily="34" charset="-128"/>
                </a:rPr>
                <a:t>目安</a:t>
              </a:r>
              <a:r>
                <a:rPr lang="en-US" altLang="ja-JP" sz="2400" b="1" dirty="0">
                  <a:solidFill>
                    <a:schemeClr val="bg1"/>
                  </a:solidFill>
                  <a:latin typeface="MS PGothic" panose="020B0600070205080204" pitchFamily="34" charset="-128"/>
                  <a:ea typeface="MS PGothic" panose="020B0600070205080204" pitchFamily="34" charset="-128"/>
                </a:rPr>
                <a:t>25</a:t>
              </a:r>
              <a:r>
                <a:rPr lang="ja-JP" altLang="en-US" sz="2400" b="1" dirty="0">
                  <a:solidFill>
                    <a:schemeClr val="bg1"/>
                  </a:solidFill>
                  <a:latin typeface="MS PGothic" panose="020B0600070205080204" pitchFamily="34" charset="-128"/>
                  <a:ea typeface="MS PGothic" panose="020B0600070205080204" pitchFamily="34" charset="-128"/>
                </a:rPr>
                <a:t>分</a:t>
              </a:r>
            </a:p>
          </p:txBody>
        </p:sp>
        <p:pic>
          <p:nvPicPr>
            <p:cNvPr id="13" name="グラフィックス 12" descr="砂時計: 終了 単色塗りつぶし">
              <a:extLst>
                <a:ext uri="{FF2B5EF4-FFF2-40B4-BE49-F238E27FC236}">
                  <a16:creationId xmlns:a16="http://schemas.microsoft.com/office/drawing/2014/main" id="{2210EBA3-CE62-2BFF-83FB-2F55CD0F92C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97941" y="870229"/>
              <a:ext cx="550798" cy="550798"/>
            </a:xfrm>
            <a:prstGeom prst="rect">
              <a:avLst/>
            </a:prstGeom>
          </p:spPr>
        </p:pic>
      </p:grpSp>
      <p:sp>
        <p:nvSpPr>
          <p:cNvPr id="21" name="正方形/長方形 20">
            <a:extLst>
              <a:ext uri="{FF2B5EF4-FFF2-40B4-BE49-F238E27FC236}">
                <a16:creationId xmlns:a16="http://schemas.microsoft.com/office/drawing/2014/main" id="{F6FABEF0-C1D5-0697-1349-587A99290164}"/>
              </a:ext>
            </a:extLst>
          </p:cNvPr>
          <p:cNvSpPr/>
          <p:nvPr/>
        </p:nvSpPr>
        <p:spPr>
          <a:xfrm>
            <a:off x="550983" y="2247192"/>
            <a:ext cx="11078310" cy="2376000"/>
          </a:xfrm>
          <a:prstGeom prst="rect">
            <a:avLst/>
          </a:prstGeom>
          <a:solidFill>
            <a:schemeClr val="bg1"/>
          </a:solidFill>
          <a:ln>
            <a:solidFill>
              <a:schemeClr val="tx1"/>
            </a:solidFill>
          </a:ln>
          <a:effectLst>
            <a:outerShdw dist="241300" dir="2700000" algn="tl"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j-cs"/>
              </a:rPr>
              <a:t>チームでプロトタイプを</a:t>
            </a:r>
            <a:r>
              <a:rPr kumimoji="1" lang="ja-JP" altLang="en-US" sz="4000" b="1"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j-cs"/>
              </a:rPr>
              <a:t>議論する</a:t>
            </a:r>
            <a:endPar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grpSp>
        <p:nvGrpSpPr>
          <p:cNvPr id="4" name="グループ化 3">
            <a:extLst>
              <a:ext uri="{FF2B5EF4-FFF2-40B4-BE49-F238E27FC236}">
                <a16:creationId xmlns:a16="http://schemas.microsoft.com/office/drawing/2014/main" id="{3E05D25B-3740-C3E4-3A85-EFB5B80FF347}"/>
              </a:ext>
            </a:extLst>
          </p:cNvPr>
          <p:cNvGrpSpPr/>
          <p:nvPr/>
        </p:nvGrpSpPr>
        <p:grpSpPr>
          <a:xfrm>
            <a:off x="609602" y="1119672"/>
            <a:ext cx="2304000" cy="648000"/>
            <a:chOff x="1031630" y="1201733"/>
            <a:chExt cx="2304000" cy="648000"/>
          </a:xfrm>
        </p:grpSpPr>
        <p:sp>
          <p:nvSpPr>
            <p:cNvPr id="16" name="四角形: 角を丸くする 15">
              <a:extLst>
                <a:ext uri="{FF2B5EF4-FFF2-40B4-BE49-F238E27FC236}">
                  <a16:creationId xmlns:a16="http://schemas.microsoft.com/office/drawing/2014/main" id="{DF5D4F0C-92A1-38DF-E395-DA93B6104554}"/>
                </a:ext>
              </a:extLst>
            </p:cNvPr>
            <p:cNvSpPr/>
            <p:nvPr/>
          </p:nvSpPr>
          <p:spPr>
            <a:xfrm>
              <a:off x="1031630" y="1201733"/>
              <a:ext cx="2304000" cy="648000"/>
            </a:xfrm>
            <a:prstGeom prst="roundRect">
              <a:avLst>
                <a:gd name="adj" fmla="val 50000"/>
              </a:avLst>
            </a:prstGeom>
            <a:solidFill>
              <a:schemeClr val="tx1">
                <a:lumMod val="75000"/>
                <a:lumOff val="2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marL="549275" lvl="1" algn="ctr"/>
              <a:r>
                <a:rPr lang="ja-JP" altLang="en-US" sz="2400" b="1" dirty="0">
                  <a:solidFill>
                    <a:schemeClr val="bg1"/>
                  </a:solidFill>
                  <a:latin typeface="MS PGothic" panose="020B0600070205080204" pitchFamily="34" charset="-128"/>
                  <a:ea typeface="MS PGothic" panose="020B0600070205080204" pitchFamily="34" charset="-128"/>
                </a:rPr>
                <a:t>ワーク </a:t>
              </a:r>
              <a:r>
                <a:rPr lang="en-US" altLang="ja-JP" sz="2400" b="1" dirty="0">
                  <a:solidFill>
                    <a:schemeClr val="bg1"/>
                  </a:solidFill>
                  <a:latin typeface="MS PGothic" panose="020B0600070205080204" pitchFamily="34" charset="-128"/>
                  <a:ea typeface="MS PGothic" panose="020B0600070205080204" pitchFamily="34" charset="-128"/>
                </a:rPr>
                <a:t>[2]</a:t>
              </a:r>
            </a:p>
          </p:txBody>
        </p:sp>
        <p:pic>
          <p:nvPicPr>
            <p:cNvPr id="3" name="グラフィックス 2" descr="鉛筆 単色塗りつぶし">
              <a:extLst>
                <a:ext uri="{FF2B5EF4-FFF2-40B4-BE49-F238E27FC236}">
                  <a16:creationId xmlns:a16="http://schemas.microsoft.com/office/drawing/2014/main" id="{39AA9615-4AD0-E57C-005A-9FE72DED73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07477" y="1257090"/>
              <a:ext cx="533213" cy="533213"/>
            </a:xfrm>
            <a:prstGeom prst="rect">
              <a:avLst/>
            </a:prstGeom>
          </p:spPr>
        </p:pic>
      </p:grpSp>
    </p:spTree>
    <p:extLst>
      <p:ext uri="{BB962C8B-B14F-4D97-AF65-F5344CB8AC3E}">
        <p14:creationId xmlns:p14="http://schemas.microsoft.com/office/powerpoint/2010/main" val="412689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E964D-02D1-BDE6-8E0A-1BEF6F12E5A5}"/>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2249374-6C24-BC2F-316E-4BCA46885A67}"/>
              </a:ext>
            </a:extLst>
          </p:cNvPr>
          <p:cNvSpPr>
            <a:spLocks noGrp="1"/>
          </p:cNvSpPr>
          <p:nvPr>
            <p:ph type="title"/>
          </p:nvPr>
        </p:nvSpPr>
        <p:spPr/>
        <p:txBody>
          <a:bodyPr/>
          <a:lstStyle/>
          <a:p>
            <a:r>
              <a:rPr lang="ja-JP" altLang="en-US" dirty="0">
                <a:latin typeface="MS PGothic" panose="020B0600070205080204" pitchFamily="34" charset="-128"/>
                <a:ea typeface="MS PGothic" panose="020B0600070205080204" pitchFamily="34" charset="-128"/>
              </a:rPr>
              <a:t>本日実施すること</a:t>
            </a:r>
            <a:endParaRPr kumimoji="1" lang="ja-JP" altLang="en-US" dirty="0"/>
          </a:p>
        </p:txBody>
      </p:sp>
      <p:grpSp>
        <p:nvGrpSpPr>
          <p:cNvPr id="9" name="グループ化 8">
            <a:extLst>
              <a:ext uri="{FF2B5EF4-FFF2-40B4-BE49-F238E27FC236}">
                <a16:creationId xmlns:a16="http://schemas.microsoft.com/office/drawing/2014/main" id="{F9A434B1-C946-3B65-420C-54E8ECDAF574}"/>
              </a:ext>
            </a:extLst>
          </p:cNvPr>
          <p:cNvGrpSpPr/>
          <p:nvPr/>
        </p:nvGrpSpPr>
        <p:grpSpPr>
          <a:xfrm>
            <a:off x="947958" y="2241532"/>
            <a:ext cx="10279721" cy="2342188"/>
            <a:chOff x="1191308" y="1652955"/>
            <a:chExt cx="10279721" cy="2342188"/>
          </a:xfrm>
        </p:grpSpPr>
        <p:sp>
          <p:nvSpPr>
            <p:cNvPr id="10" name="正方形/長方形 9">
              <a:extLst>
                <a:ext uri="{FF2B5EF4-FFF2-40B4-BE49-F238E27FC236}">
                  <a16:creationId xmlns:a16="http://schemas.microsoft.com/office/drawing/2014/main" id="{61CA1687-9944-FB51-1AD5-655F92971027}"/>
                </a:ext>
              </a:extLst>
            </p:cNvPr>
            <p:cNvSpPr/>
            <p:nvPr/>
          </p:nvSpPr>
          <p:spPr>
            <a:xfrm>
              <a:off x="2168768" y="1652955"/>
              <a:ext cx="9302261" cy="691662"/>
            </a:xfrm>
            <a:prstGeom prst="rect">
              <a:avLst/>
            </a:prstGeom>
            <a:solidFill>
              <a:schemeClr val="bg1"/>
            </a:solidFill>
            <a:ln>
              <a:solidFill>
                <a:srgbClr val="E94520"/>
              </a:solidFill>
            </a:ln>
            <a:effectLst>
              <a:outerShdw dist="101600" dir="2700000" algn="tl" rotWithShape="0">
                <a:srgbClr val="E9452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400" b="1" dirty="0">
                  <a:solidFill>
                    <a:schemeClr val="tx1"/>
                  </a:solidFill>
                </a:rPr>
                <a:t>　　商品・サービスを可視化すること（プロトタイプ）について理解する</a:t>
              </a:r>
            </a:p>
          </p:txBody>
        </p:sp>
        <p:sp>
          <p:nvSpPr>
            <p:cNvPr id="11" name="正方形/長方形 10">
              <a:extLst>
                <a:ext uri="{FF2B5EF4-FFF2-40B4-BE49-F238E27FC236}">
                  <a16:creationId xmlns:a16="http://schemas.microsoft.com/office/drawing/2014/main" id="{4B296AC7-E514-D416-6140-BBC9EAAC1945}"/>
                </a:ext>
              </a:extLst>
            </p:cNvPr>
            <p:cNvSpPr/>
            <p:nvPr/>
          </p:nvSpPr>
          <p:spPr>
            <a:xfrm>
              <a:off x="2168768" y="3303481"/>
              <a:ext cx="9302261" cy="691662"/>
            </a:xfrm>
            <a:prstGeom prst="rect">
              <a:avLst/>
            </a:prstGeom>
            <a:solidFill>
              <a:schemeClr val="bg1"/>
            </a:solidFill>
            <a:ln>
              <a:solidFill>
                <a:srgbClr val="E94520"/>
              </a:solidFill>
            </a:ln>
            <a:effectLst>
              <a:outerShdw dist="101600" dir="2700000" algn="tl" rotWithShape="0">
                <a:srgbClr val="E9452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400" b="1" dirty="0">
                  <a:solidFill>
                    <a:schemeClr val="tx1"/>
                  </a:solidFill>
                </a:rPr>
                <a:t>　　プロトタイプを作成してみる</a:t>
              </a:r>
            </a:p>
          </p:txBody>
        </p:sp>
        <p:sp>
          <p:nvSpPr>
            <p:cNvPr id="12" name="正方形/長方形 11">
              <a:extLst>
                <a:ext uri="{FF2B5EF4-FFF2-40B4-BE49-F238E27FC236}">
                  <a16:creationId xmlns:a16="http://schemas.microsoft.com/office/drawing/2014/main" id="{9F43F07C-B3D7-46B3-280D-D90902DD3D80}"/>
                </a:ext>
              </a:extLst>
            </p:cNvPr>
            <p:cNvSpPr/>
            <p:nvPr/>
          </p:nvSpPr>
          <p:spPr>
            <a:xfrm>
              <a:off x="1191308" y="1652955"/>
              <a:ext cx="703385" cy="691662"/>
            </a:xfrm>
            <a:prstGeom prst="rect">
              <a:avLst/>
            </a:prstGeom>
            <a:solidFill>
              <a:schemeClr val="bg1"/>
            </a:solidFill>
            <a:ln>
              <a:solidFill>
                <a:srgbClr val="E94520"/>
              </a:solidFill>
            </a:ln>
            <a:effectLst>
              <a:outerShdw dist="101600" dir="2700000" algn="tl" rotWithShape="0">
                <a:srgbClr val="E9452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3600" b="1" dirty="0">
                  <a:solidFill>
                    <a:srgbClr val="E94520"/>
                  </a:solidFill>
                  <a:latin typeface="+mn-ea"/>
                </a:rPr>
                <a:t>1</a:t>
              </a:r>
              <a:endParaRPr kumimoji="1" lang="ja-JP" altLang="en-US" sz="3600" b="1" dirty="0">
                <a:solidFill>
                  <a:srgbClr val="E94520"/>
                </a:solidFill>
                <a:latin typeface="+mn-ea"/>
              </a:endParaRPr>
            </a:p>
          </p:txBody>
        </p:sp>
        <p:sp>
          <p:nvSpPr>
            <p:cNvPr id="13" name="正方形/長方形 12">
              <a:extLst>
                <a:ext uri="{FF2B5EF4-FFF2-40B4-BE49-F238E27FC236}">
                  <a16:creationId xmlns:a16="http://schemas.microsoft.com/office/drawing/2014/main" id="{E9F16E0C-840C-9EA6-2D9B-B9C79678A1F2}"/>
                </a:ext>
              </a:extLst>
            </p:cNvPr>
            <p:cNvSpPr/>
            <p:nvPr/>
          </p:nvSpPr>
          <p:spPr>
            <a:xfrm>
              <a:off x="1191308" y="3303481"/>
              <a:ext cx="703385" cy="691662"/>
            </a:xfrm>
            <a:prstGeom prst="rect">
              <a:avLst/>
            </a:prstGeom>
            <a:solidFill>
              <a:schemeClr val="bg1"/>
            </a:solidFill>
            <a:ln>
              <a:solidFill>
                <a:srgbClr val="E94520"/>
              </a:solidFill>
            </a:ln>
            <a:effectLst>
              <a:outerShdw dist="101600" dir="2700000" algn="tl" rotWithShape="0">
                <a:srgbClr val="E9452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3600" b="1" dirty="0">
                  <a:solidFill>
                    <a:srgbClr val="E94520"/>
                  </a:solidFill>
                  <a:latin typeface="+mn-ea"/>
                </a:rPr>
                <a:t>2</a:t>
              </a:r>
              <a:endParaRPr kumimoji="1" lang="ja-JP" altLang="en-US" sz="3600" b="1" dirty="0">
                <a:solidFill>
                  <a:srgbClr val="E94520"/>
                </a:solidFill>
                <a:latin typeface="+mn-ea"/>
              </a:endParaRPr>
            </a:p>
          </p:txBody>
        </p:sp>
      </p:grpSp>
    </p:spTree>
    <p:extLst>
      <p:ext uri="{BB962C8B-B14F-4D97-AF65-F5344CB8AC3E}">
        <p14:creationId xmlns:p14="http://schemas.microsoft.com/office/powerpoint/2010/main" val="7612618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64627F-6C39-01F3-9A20-9E7622005B1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D3C90CE-BEA1-A86C-96DC-F55C89A60A33}"/>
              </a:ext>
            </a:extLst>
          </p:cNvPr>
          <p:cNvSpPr>
            <a:spLocks noGrp="1"/>
          </p:cNvSpPr>
          <p:nvPr>
            <p:ph type="title"/>
          </p:nvPr>
        </p:nvSpPr>
        <p:spPr/>
        <p:txBody>
          <a:bodyPr/>
          <a:lstStyle/>
          <a:p>
            <a:r>
              <a:rPr lang="ja-JP" altLang="en-US" dirty="0">
                <a:latin typeface="MS PGothic" panose="020B0600070205080204" pitchFamily="34" charset="-128"/>
                <a:ea typeface="MS PGothic" panose="020B0600070205080204" pitchFamily="34" charset="-128"/>
              </a:rPr>
              <a:t>ワーク </a:t>
            </a:r>
            <a:r>
              <a:rPr lang="en-US" altLang="ja-JP" dirty="0">
                <a:latin typeface="MS PGothic" panose="020B0600070205080204" pitchFamily="34" charset="-128"/>
                <a:ea typeface="MS PGothic" panose="020B0600070205080204" pitchFamily="34" charset="-128"/>
              </a:rPr>
              <a:t>[2] </a:t>
            </a:r>
            <a:r>
              <a:rPr lang="ja-JP" altLang="en-US">
                <a:latin typeface="MS PGothic" panose="020B0600070205080204" pitchFamily="34" charset="-128"/>
                <a:ea typeface="MS PGothic" panose="020B0600070205080204" pitchFamily="34" charset="-128"/>
              </a:rPr>
              <a:t>チーム</a:t>
            </a:r>
            <a:r>
              <a:rPr lang="ja-JP" altLang="en-US" dirty="0">
                <a:latin typeface="MS PGothic" panose="020B0600070205080204" pitchFamily="34" charset="-128"/>
                <a:ea typeface="MS PGothic" panose="020B0600070205080204" pitchFamily="34" charset="-128"/>
              </a:rPr>
              <a:t>でプロトタイプを議論する </a:t>
            </a:r>
            <a:r>
              <a:rPr lang="en-US" altLang="ja-JP" dirty="0">
                <a:latin typeface="MS PGothic" panose="020B0600070205080204" pitchFamily="34" charset="-128"/>
                <a:ea typeface="MS PGothic" panose="020B0600070205080204" pitchFamily="34" charset="-128"/>
              </a:rPr>
              <a:t>(25</a:t>
            </a:r>
            <a:r>
              <a:rPr lang="ja-JP" altLang="en-US" dirty="0">
                <a:latin typeface="MS PGothic" panose="020B0600070205080204" pitchFamily="34" charset="-128"/>
                <a:ea typeface="MS PGothic" panose="020B0600070205080204" pitchFamily="34" charset="-128"/>
              </a:rPr>
              <a:t>分</a:t>
            </a:r>
            <a:r>
              <a:rPr lang="en-US" altLang="ja-JP" dirty="0">
                <a:latin typeface="MS PGothic" panose="020B0600070205080204" pitchFamily="34" charset="-128"/>
                <a:ea typeface="MS PGothic" panose="020B0600070205080204" pitchFamily="34" charset="-128"/>
              </a:rPr>
              <a:t>)</a:t>
            </a:r>
            <a:endParaRPr kumimoji="1" lang="ja-JP" altLang="en-US" dirty="0"/>
          </a:p>
        </p:txBody>
      </p:sp>
      <p:sp>
        <p:nvSpPr>
          <p:cNvPr id="6" name="角丸四角形 3">
            <a:extLst>
              <a:ext uri="{FF2B5EF4-FFF2-40B4-BE49-F238E27FC236}">
                <a16:creationId xmlns:a16="http://schemas.microsoft.com/office/drawing/2014/main" id="{8C298695-E2EC-8384-26D9-EA5490413E78}"/>
              </a:ext>
            </a:extLst>
          </p:cNvPr>
          <p:cNvSpPr/>
          <p:nvPr/>
        </p:nvSpPr>
        <p:spPr>
          <a:xfrm>
            <a:off x="1416000" y="2212359"/>
            <a:ext cx="9360000" cy="2440028"/>
          </a:xfrm>
          <a:prstGeom prst="roundRect">
            <a:avLst/>
          </a:prstGeom>
          <a:solidFill>
            <a:schemeClr val="bg1"/>
          </a:solidFill>
          <a:ln w="38100">
            <a:solidFill>
              <a:srgbClr val="FF7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1" lang="ja-JP" altLang="en-US" sz="4000" b="1"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j-cs"/>
              </a:rPr>
              <a:t>個人で作成したプロトタイプをもとに</a:t>
            </a:r>
            <a:endParaRPr kumimoji="1" lang="en-US" altLang="ja-JP" sz="40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j-cs"/>
            </a:endParaRPr>
          </a:p>
          <a:p>
            <a:pPr marL="0" marR="0" lvl="0" indent="0" algn="ctr" defTabSz="914400" rtl="0" eaLnBrk="1" fontAlgn="auto" latinLnBrk="0" hangingPunct="1">
              <a:spcBef>
                <a:spcPts val="0"/>
              </a:spcBef>
              <a:spcAft>
                <a:spcPts val="0"/>
              </a:spcAft>
              <a:buClrTx/>
              <a:buSzTx/>
              <a:buFontTx/>
              <a:buNone/>
              <a:tabLst/>
              <a:defRPr/>
            </a:pPr>
            <a:r>
              <a:rPr kumimoji="1" lang="ja-JP" altLang="en-US" sz="4000" b="1"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j-cs"/>
              </a:rPr>
              <a:t>チームでプロトタイプについて</a:t>
            </a:r>
            <a:endParaRPr kumimoji="1" lang="en-US" altLang="ja-JP" sz="40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j-cs"/>
            </a:endParaRPr>
          </a:p>
          <a:p>
            <a:pPr marL="0" marR="0" lvl="0" indent="0" algn="ctr" defTabSz="914400" rtl="0" eaLnBrk="1" fontAlgn="auto" latinLnBrk="0" hangingPunct="1">
              <a:spcBef>
                <a:spcPts val="0"/>
              </a:spcBef>
              <a:spcAft>
                <a:spcPts val="0"/>
              </a:spcAft>
              <a:buClrTx/>
              <a:buSzTx/>
              <a:buFontTx/>
              <a:buNone/>
              <a:tabLst/>
              <a:defRPr/>
            </a:pPr>
            <a:r>
              <a:rPr kumimoji="1" lang="ja-JP" altLang="en-US" sz="4000" b="1"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j-cs"/>
              </a:rPr>
              <a:t>議論する</a:t>
            </a:r>
            <a:endParaRPr kumimoji="1" lang="ja-JP" altLang="en-US" sz="40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pic>
        <p:nvPicPr>
          <p:cNvPr id="7" name="図 6" descr="ランプ, 光 が含まれている画像&#10;&#10;自動的に生成された説明">
            <a:extLst>
              <a:ext uri="{FF2B5EF4-FFF2-40B4-BE49-F238E27FC236}">
                <a16:creationId xmlns:a16="http://schemas.microsoft.com/office/drawing/2014/main" id="{31A3B405-6F9E-0B96-9ABA-928DB034981C}"/>
              </a:ext>
            </a:extLst>
          </p:cNvPr>
          <p:cNvPicPr>
            <a:picLocks noChangeAspect="1"/>
          </p:cNvPicPr>
          <p:nvPr/>
        </p:nvPicPr>
        <p:blipFill>
          <a:blip r:embed="rId2"/>
          <a:srcRect l="30676" t="29565" r="30290" b="26184"/>
          <a:stretch/>
        </p:blipFill>
        <p:spPr>
          <a:xfrm>
            <a:off x="9301983" y="3432258"/>
            <a:ext cx="2457865" cy="2786390"/>
          </a:xfrm>
          <a:prstGeom prst="rect">
            <a:avLst/>
          </a:prstGeom>
        </p:spPr>
      </p:pic>
    </p:spTree>
    <p:extLst>
      <p:ext uri="{BB962C8B-B14F-4D97-AF65-F5344CB8AC3E}">
        <p14:creationId xmlns:p14="http://schemas.microsoft.com/office/powerpoint/2010/main" val="666343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8066C-9642-F48D-3A11-F5AF557AE853}"/>
            </a:ext>
          </a:extLst>
        </p:cNvPr>
        <p:cNvGrpSpPr/>
        <p:nvPr/>
      </p:nvGrpSpPr>
      <p:grpSpPr>
        <a:xfrm>
          <a:off x="0" y="0"/>
          <a:ext cx="0" cy="0"/>
          <a:chOff x="0" y="0"/>
          <a:chExt cx="0" cy="0"/>
        </a:xfrm>
      </p:grpSpPr>
      <p:grpSp>
        <p:nvGrpSpPr>
          <p:cNvPr id="14" name="グループ化 13">
            <a:extLst>
              <a:ext uri="{FF2B5EF4-FFF2-40B4-BE49-F238E27FC236}">
                <a16:creationId xmlns:a16="http://schemas.microsoft.com/office/drawing/2014/main" id="{279960C4-008D-9C07-3A98-64544E9EE175}"/>
              </a:ext>
            </a:extLst>
          </p:cNvPr>
          <p:cNvGrpSpPr/>
          <p:nvPr/>
        </p:nvGrpSpPr>
        <p:grpSpPr>
          <a:xfrm>
            <a:off x="3042888" y="1119672"/>
            <a:ext cx="2129353" cy="648000"/>
            <a:chOff x="3447535" y="814871"/>
            <a:chExt cx="2129353" cy="648000"/>
          </a:xfrm>
        </p:grpSpPr>
        <p:sp>
          <p:nvSpPr>
            <p:cNvPr id="11" name="四角形: 角を丸くする 10">
              <a:extLst>
                <a:ext uri="{FF2B5EF4-FFF2-40B4-BE49-F238E27FC236}">
                  <a16:creationId xmlns:a16="http://schemas.microsoft.com/office/drawing/2014/main" id="{0FCE06D5-B4E1-4844-2234-2204AF26E674}"/>
                </a:ext>
              </a:extLst>
            </p:cNvPr>
            <p:cNvSpPr/>
            <p:nvPr/>
          </p:nvSpPr>
          <p:spPr>
            <a:xfrm>
              <a:off x="3447535" y="814871"/>
              <a:ext cx="2129353" cy="648000"/>
            </a:xfrm>
            <a:prstGeom prst="roundRect">
              <a:avLst>
                <a:gd name="adj" fmla="val 50000"/>
              </a:avLst>
            </a:prstGeom>
            <a:solidFill>
              <a:srgbClr val="E9452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lvl="1" algn="ctr"/>
              <a:r>
                <a:rPr lang="ja-JP" altLang="en-US" sz="2400" b="1">
                  <a:solidFill>
                    <a:schemeClr val="bg1"/>
                  </a:solidFill>
                  <a:latin typeface="MS PGothic" panose="020B0600070205080204" pitchFamily="34" charset="-128"/>
                  <a:ea typeface="MS PGothic" panose="020B0600070205080204" pitchFamily="34" charset="-128"/>
                </a:rPr>
                <a:t>目安</a:t>
              </a:r>
              <a:r>
                <a:rPr lang="en-US" altLang="ja-JP" sz="2400" b="1" dirty="0">
                  <a:solidFill>
                    <a:schemeClr val="bg1"/>
                  </a:solidFill>
                  <a:latin typeface="MS PGothic" panose="020B0600070205080204" pitchFamily="34" charset="-128"/>
                  <a:ea typeface="MS PGothic" panose="020B0600070205080204" pitchFamily="34" charset="-128"/>
                </a:rPr>
                <a:t>5</a:t>
              </a:r>
              <a:r>
                <a:rPr lang="ja-JP" altLang="en-US" sz="2400" b="1">
                  <a:solidFill>
                    <a:schemeClr val="bg1"/>
                  </a:solidFill>
                  <a:latin typeface="MS PGothic" panose="020B0600070205080204" pitchFamily="34" charset="-128"/>
                  <a:ea typeface="MS PGothic" panose="020B0600070205080204" pitchFamily="34" charset="-128"/>
                </a:rPr>
                <a:t>分</a:t>
              </a:r>
              <a:endParaRPr lang="ja-JP" altLang="en-US" sz="2400" b="1" dirty="0">
                <a:solidFill>
                  <a:schemeClr val="bg1"/>
                </a:solidFill>
                <a:latin typeface="MS PGothic" panose="020B0600070205080204" pitchFamily="34" charset="-128"/>
                <a:ea typeface="MS PGothic" panose="020B0600070205080204" pitchFamily="34" charset="-128"/>
              </a:endParaRPr>
            </a:p>
          </p:txBody>
        </p:sp>
        <p:pic>
          <p:nvPicPr>
            <p:cNvPr id="13" name="グラフィックス 12" descr="砂時計: 終了 単色塗りつぶし">
              <a:extLst>
                <a:ext uri="{FF2B5EF4-FFF2-40B4-BE49-F238E27FC236}">
                  <a16:creationId xmlns:a16="http://schemas.microsoft.com/office/drawing/2014/main" id="{94F5EF81-1945-9A31-4078-D7B47DBDB08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97941" y="870229"/>
              <a:ext cx="550798" cy="550798"/>
            </a:xfrm>
            <a:prstGeom prst="rect">
              <a:avLst/>
            </a:prstGeom>
          </p:spPr>
        </p:pic>
      </p:grpSp>
      <p:grpSp>
        <p:nvGrpSpPr>
          <p:cNvPr id="4" name="グループ化 3">
            <a:extLst>
              <a:ext uri="{FF2B5EF4-FFF2-40B4-BE49-F238E27FC236}">
                <a16:creationId xmlns:a16="http://schemas.microsoft.com/office/drawing/2014/main" id="{C4FD1746-5DA3-DAE9-9FB5-B1E990996BD0}"/>
              </a:ext>
            </a:extLst>
          </p:cNvPr>
          <p:cNvGrpSpPr/>
          <p:nvPr/>
        </p:nvGrpSpPr>
        <p:grpSpPr>
          <a:xfrm>
            <a:off x="609602" y="1119672"/>
            <a:ext cx="2304000" cy="648000"/>
            <a:chOff x="1031630" y="1201733"/>
            <a:chExt cx="2304000" cy="648000"/>
          </a:xfrm>
        </p:grpSpPr>
        <p:sp>
          <p:nvSpPr>
            <p:cNvPr id="16" name="四角形: 角を丸くする 15">
              <a:extLst>
                <a:ext uri="{FF2B5EF4-FFF2-40B4-BE49-F238E27FC236}">
                  <a16:creationId xmlns:a16="http://schemas.microsoft.com/office/drawing/2014/main" id="{D2555FDA-42B7-FA17-7D6D-A26EC0633F47}"/>
                </a:ext>
              </a:extLst>
            </p:cNvPr>
            <p:cNvSpPr/>
            <p:nvPr/>
          </p:nvSpPr>
          <p:spPr>
            <a:xfrm>
              <a:off x="1031630" y="1201733"/>
              <a:ext cx="2304000" cy="648000"/>
            </a:xfrm>
            <a:prstGeom prst="roundRect">
              <a:avLst>
                <a:gd name="adj" fmla="val 50000"/>
              </a:avLst>
            </a:prstGeom>
            <a:solidFill>
              <a:schemeClr val="tx1">
                <a:lumMod val="75000"/>
                <a:lumOff val="2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marL="549275" lvl="1" algn="ctr"/>
              <a:r>
                <a:rPr lang="ja-JP" altLang="en-US" sz="2400" b="1">
                  <a:solidFill>
                    <a:schemeClr val="bg1"/>
                  </a:solidFill>
                  <a:latin typeface="MS PGothic" panose="020B0600070205080204" pitchFamily="34" charset="-128"/>
                  <a:ea typeface="MS PGothic" panose="020B0600070205080204" pitchFamily="34" charset="-128"/>
                </a:rPr>
                <a:t>ワーク </a:t>
              </a:r>
              <a:r>
                <a:rPr lang="en-US" altLang="ja-JP" sz="2400" b="1" dirty="0">
                  <a:solidFill>
                    <a:schemeClr val="bg1"/>
                  </a:solidFill>
                  <a:latin typeface="MS PGothic" panose="020B0600070205080204" pitchFamily="34" charset="-128"/>
                  <a:ea typeface="MS PGothic" panose="020B0600070205080204" pitchFamily="34" charset="-128"/>
                </a:rPr>
                <a:t>[3]</a:t>
              </a:r>
            </a:p>
          </p:txBody>
        </p:sp>
        <p:pic>
          <p:nvPicPr>
            <p:cNvPr id="3" name="グラフィックス 2" descr="鉛筆 単色塗りつぶし">
              <a:extLst>
                <a:ext uri="{FF2B5EF4-FFF2-40B4-BE49-F238E27FC236}">
                  <a16:creationId xmlns:a16="http://schemas.microsoft.com/office/drawing/2014/main" id="{3C23D653-6726-4A2C-7C9A-8056B51D11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07477" y="1257090"/>
              <a:ext cx="533213" cy="533213"/>
            </a:xfrm>
            <a:prstGeom prst="rect">
              <a:avLst/>
            </a:prstGeom>
          </p:spPr>
        </p:pic>
      </p:grpSp>
      <p:sp>
        <p:nvSpPr>
          <p:cNvPr id="2" name="正方形/長方形 1">
            <a:extLst>
              <a:ext uri="{FF2B5EF4-FFF2-40B4-BE49-F238E27FC236}">
                <a16:creationId xmlns:a16="http://schemas.microsoft.com/office/drawing/2014/main" id="{C05260C4-47D7-B5C6-7F87-547A3451E889}"/>
              </a:ext>
            </a:extLst>
          </p:cNvPr>
          <p:cNvSpPr/>
          <p:nvPr/>
        </p:nvSpPr>
        <p:spPr>
          <a:xfrm>
            <a:off x="550983" y="2247192"/>
            <a:ext cx="11078310" cy="2376000"/>
          </a:xfrm>
          <a:prstGeom prst="rect">
            <a:avLst/>
          </a:prstGeom>
          <a:solidFill>
            <a:schemeClr val="bg1"/>
          </a:solidFill>
          <a:ln>
            <a:solidFill>
              <a:schemeClr val="tx1"/>
            </a:solidFill>
          </a:ln>
          <a:effectLst>
            <a:outerShdw dist="241300" dir="2700000" algn="tl" rotWithShape="0">
              <a:schemeClr val="tx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1" lang="ja-JP" altLang="en-US" sz="4000" b="1"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j-cs"/>
              </a:rPr>
              <a:t>ビジネスプランを改善する</a:t>
            </a:r>
            <a:endPar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1437885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56B91-B597-C270-4D18-E9D033E8703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A9F6AE4-0C0C-2ABD-0F8C-6ED38D549AAA}"/>
              </a:ext>
            </a:extLst>
          </p:cNvPr>
          <p:cNvSpPr>
            <a:spLocks noGrp="1"/>
          </p:cNvSpPr>
          <p:nvPr>
            <p:ph type="title"/>
          </p:nvPr>
        </p:nvSpPr>
        <p:spPr/>
        <p:txBody>
          <a:bodyPr/>
          <a:lstStyle/>
          <a:p>
            <a:r>
              <a:rPr lang="ja-JP" altLang="en-US">
                <a:latin typeface="MS PGothic" panose="020B0600070205080204" pitchFamily="34" charset="-128"/>
                <a:ea typeface="MS PGothic" panose="020B0600070205080204" pitchFamily="34" charset="-128"/>
              </a:rPr>
              <a:t>ワーク </a:t>
            </a:r>
            <a:r>
              <a:rPr lang="en-US" altLang="ja-JP" dirty="0">
                <a:latin typeface="MS PGothic" panose="020B0600070205080204" pitchFamily="34" charset="-128"/>
                <a:ea typeface="MS PGothic" panose="020B0600070205080204" pitchFamily="34" charset="-128"/>
              </a:rPr>
              <a:t>[3] </a:t>
            </a:r>
            <a:r>
              <a:rPr lang="ja-JP" altLang="en-US">
                <a:latin typeface="MS PGothic" panose="020B0600070205080204" pitchFamily="34" charset="-128"/>
                <a:ea typeface="MS PGothic" panose="020B0600070205080204" pitchFamily="34" charset="-128"/>
              </a:rPr>
              <a:t>ビジネスプランを</a:t>
            </a:r>
            <a:r>
              <a:rPr lang="ja-JP" altLang="en-US" dirty="0">
                <a:latin typeface="MS PGothic" panose="020B0600070205080204" pitchFamily="34" charset="-128"/>
                <a:ea typeface="MS PGothic" panose="020B0600070205080204" pitchFamily="34" charset="-128"/>
              </a:rPr>
              <a:t>改善する</a:t>
            </a:r>
            <a:endParaRPr kumimoji="1" lang="ja-JP" altLang="en-US" dirty="0"/>
          </a:p>
        </p:txBody>
      </p:sp>
      <p:sp>
        <p:nvSpPr>
          <p:cNvPr id="5" name="テキスト ボックス 4">
            <a:extLst>
              <a:ext uri="{FF2B5EF4-FFF2-40B4-BE49-F238E27FC236}">
                <a16:creationId xmlns:a16="http://schemas.microsoft.com/office/drawing/2014/main" id="{12301FCE-2769-FA14-8094-725F30E9564F}"/>
              </a:ext>
            </a:extLst>
          </p:cNvPr>
          <p:cNvSpPr txBox="1"/>
          <p:nvPr/>
        </p:nvSpPr>
        <p:spPr>
          <a:xfrm>
            <a:off x="7307532" y="2002347"/>
            <a:ext cx="4140000" cy="27392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ビジネスプランシートの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見直しや改善を行う。</a:t>
            </a:r>
            <a:endParaRPr kumimoji="1" lang="en-US" altLang="ja-JP" sz="280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a:t>
            </a:r>
            <a:r>
              <a:rPr kumimoji="1" lang="en-US" altLang="ja-JP" sz="280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5</a:t>
            </a:r>
            <a:r>
              <a:rPr kumimoji="1" lang="ja-JP" altLang="en-US" sz="280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分</a:t>
            </a:r>
            <a:r>
              <a:rPr kumimoji="1" lang="ja-JP" altLang="en-US" sz="280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程度）</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endParaRPr>
          </a:p>
          <a:p>
            <a:pPr>
              <a:defRPr/>
            </a:pPr>
            <a:r>
              <a:rPr kumimoji="1" lang="en-US" altLang="ja-JP" sz="200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a:t>
            </a:r>
            <a:r>
              <a:rPr kumimoji="1" lang="ja-JP" altLang="en-US" sz="200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修正した場合は、チームごとに</a:t>
            </a:r>
            <a:endParaRPr kumimoji="1" lang="en-US" altLang="ja-JP" sz="200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endParaRPr>
          </a:p>
          <a:p>
            <a:pPr>
              <a:defRPr/>
            </a:pPr>
            <a:r>
              <a:rPr kumimoji="1" lang="ja-JP" altLang="en-US" sz="200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　</a:t>
            </a:r>
            <a:r>
              <a:rPr kumimoji="1" lang="en-US" altLang="ja-JP" sz="200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 </a:t>
            </a:r>
            <a:r>
              <a:rPr kumimoji="1" lang="ja-JP" altLang="en-US" sz="200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代表生徒</a:t>
            </a:r>
            <a:r>
              <a:rPr kumimoji="1" lang="en-US" altLang="ja-JP" sz="200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1</a:t>
            </a:r>
            <a:r>
              <a:rPr kumimoji="1" lang="ja-JP" altLang="en-US" sz="200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名のビジネスプラン</a:t>
            </a:r>
            <a:endParaRPr kumimoji="1" lang="en-US" altLang="ja-JP" sz="200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endParaRPr>
          </a:p>
          <a:p>
            <a:pPr>
              <a:defRPr/>
            </a:pPr>
            <a:r>
              <a:rPr lang="en-US" altLang="ja-JP" sz="2000" dirty="0">
                <a:solidFill>
                  <a:prstClr val="black"/>
                </a:solidFill>
                <a:latin typeface="MS PGothic" panose="020B0600070205080204" pitchFamily="34" charset="-128"/>
                <a:ea typeface="MS PGothic" panose="020B0600070205080204" pitchFamily="34" charset="-128"/>
              </a:rPr>
              <a:t>   </a:t>
            </a:r>
            <a:r>
              <a:rPr kumimoji="1" lang="ja-JP" altLang="en-US" sz="2000"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シートを提出します。</a:t>
            </a:r>
            <a:endParaRPr kumimoji="1" lang="ja-JP" altLang="en-US" sz="2000"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endParaRPr>
          </a:p>
        </p:txBody>
      </p:sp>
      <p:pic>
        <p:nvPicPr>
          <p:cNvPr id="6" name="図 5">
            <a:extLst>
              <a:ext uri="{FF2B5EF4-FFF2-40B4-BE49-F238E27FC236}">
                <a16:creationId xmlns:a16="http://schemas.microsoft.com/office/drawing/2014/main" id="{280A1909-E538-1066-840E-2CE83FA71B4A}"/>
              </a:ext>
            </a:extLst>
          </p:cNvPr>
          <p:cNvPicPr>
            <a:picLocks noChangeAspect="1"/>
          </p:cNvPicPr>
          <p:nvPr/>
        </p:nvPicPr>
        <p:blipFill>
          <a:blip r:embed="rId2"/>
          <a:srcRect/>
          <a:stretch/>
        </p:blipFill>
        <p:spPr>
          <a:xfrm>
            <a:off x="855086" y="1440000"/>
            <a:ext cx="6113343" cy="4320000"/>
          </a:xfrm>
          <a:prstGeom prst="rect">
            <a:avLst/>
          </a:prstGeom>
          <a:ln>
            <a:solidFill>
              <a:schemeClr val="bg1">
                <a:lumMod val="75000"/>
              </a:schemeClr>
            </a:solidFill>
          </a:ln>
        </p:spPr>
      </p:pic>
    </p:spTree>
    <p:extLst>
      <p:ext uri="{BB962C8B-B14F-4D97-AF65-F5344CB8AC3E}">
        <p14:creationId xmlns:p14="http://schemas.microsoft.com/office/powerpoint/2010/main" val="18084764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2489E-C7FF-B715-9ACC-65DD1B919CE9}"/>
            </a:ext>
          </a:extLst>
        </p:cNvPr>
        <p:cNvGrpSpPr/>
        <p:nvPr/>
      </p:nvGrpSpPr>
      <p:grpSpPr>
        <a:xfrm>
          <a:off x="0" y="0"/>
          <a:ext cx="0" cy="0"/>
          <a:chOff x="0" y="0"/>
          <a:chExt cx="0" cy="0"/>
        </a:xfrm>
      </p:grpSpPr>
      <p:grpSp>
        <p:nvGrpSpPr>
          <p:cNvPr id="15" name="グループ化 14">
            <a:extLst>
              <a:ext uri="{FF2B5EF4-FFF2-40B4-BE49-F238E27FC236}">
                <a16:creationId xmlns:a16="http://schemas.microsoft.com/office/drawing/2014/main" id="{49A9717C-D45A-1001-A6C2-54E8037180C6}"/>
              </a:ext>
            </a:extLst>
          </p:cNvPr>
          <p:cNvGrpSpPr/>
          <p:nvPr/>
        </p:nvGrpSpPr>
        <p:grpSpPr>
          <a:xfrm>
            <a:off x="3042888" y="1119672"/>
            <a:ext cx="2129353" cy="648000"/>
            <a:chOff x="3447535" y="814871"/>
            <a:chExt cx="2129353" cy="648000"/>
          </a:xfrm>
        </p:grpSpPr>
        <p:sp>
          <p:nvSpPr>
            <p:cNvPr id="16" name="四角形: 角を丸くする 15">
              <a:extLst>
                <a:ext uri="{FF2B5EF4-FFF2-40B4-BE49-F238E27FC236}">
                  <a16:creationId xmlns:a16="http://schemas.microsoft.com/office/drawing/2014/main" id="{D37B5EE7-DA0B-9DE9-74BE-912B83BF5E00}"/>
                </a:ext>
              </a:extLst>
            </p:cNvPr>
            <p:cNvSpPr/>
            <p:nvPr/>
          </p:nvSpPr>
          <p:spPr>
            <a:xfrm>
              <a:off x="3447535" y="814871"/>
              <a:ext cx="2129353" cy="648000"/>
            </a:xfrm>
            <a:prstGeom prst="roundRect">
              <a:avLst>
                <a:gd name="adj" fmla="val 50000"/>
              </a:avLst>
            </a:prstGeom>
            <a:solidFill>
              <a:srgbClr val="E9452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lvl="1" algn="ctr"/>
              <a:r>
                <a:rPr lang="ja-JP" altLang="en-US" sz="2400" b="1" dirty="0">
                  <a:solidFill>
                    <a:schemeClr val="bg1"/>
                  </a:solidFill>
                  <a:latin typeface="MS PGothic" panose="020B0600070205080204" pitchFamily="34" charset="-128"/>
                  <a:ea typeface="MS PGothic" panose="020B0600070205080204" pitchFamily="34" charset="-128"/>
                </a:rPr>
                <a:t>目安</a:t>
              </a:r>
              <a:r>
                <a:rPr lang="en-US" altLang="ja-JP" sz="2400" b="1" dirty="0">
                  <a:solidFill>
                    <a:schemeClr val="bg1"/>
                  </a:solidFill>
                  <a:latin typeface="MS PGothic" panose="020B0600070205080204" pitchFamily="34" charset="-128"/>
                  <a:ea typeface="MS PGothic" panose="020B0600070205080204" pitchFamily="34" charset="-128"/>
                </a:rPr>
                <a:t>5</a:t>
              </a:r>
              <a:r>
                <a:rPr lang="ja-JP" altLang="en-US" sz="2400" b="1" dirty="0">
                  <a:solidFill>
                    <a:schemeClr val="bg1"/>
                  </a:solidFill>
                  <a:latin typeface="MS PGothic" panose="020B0600070205080204" pitchFamily="34" charset="-128"/>
                  <a:ea typeface="MS PGothic" panose="020B0600070205080204" pitchFamily="34" charset="-128"/>
                </a:rPr>
                <a:t>分</a:t>
              </a:r>
            </a:p>
          </p:txBody>
        </p:sp>
        <p:pic>
          <p:nvPicPr>
            <p:cNvPr id="17" name="グラフィックス 16" descr="砂時計: 終了 単色塗りつぶし">
              <a:extLst>
                <a:ext uri="{FF2B5EF4-FFF2-40B4-BE49-F238E27FC236}">
                  <a16:creationId xmlns:a16="http://schemas.microsoft.com/office/drawing/2014/main" id="{3B5664A7-89F0-48D6-CF30-09B74E611A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97941" y="870229"/>
              <a:ext cx="550798" cy="550798"/>
            </a:xfrm>
            <a:prstGeom prst="rect">
              <a:avLst/>
            </a:prstGeom>
          </p:spPr>
        </p:pic>
      </p:grpSp>
      <p:grpSp>
        <p:nvGrpSpPr>
          <p:cNvPr id="18" name="グループ化 17">
            <a:extLst>
              <a:ext uri="{FF2B5EF4-FFF2-40B4-BE49-F238E27FC236}">
                <a16:creationId xmlns:a16="http://schemas.microsoft.com/office/drawing/2014/main" id="{8ECDDC3D-599B-23FD-BBC1-88DA071CF327}"/>
              </a:ext>
            </a:extLst>
          </p:cNvPr>
          <p:cNvGrpSpPr/>
          <p:nvPr/>
        </p:nvGrpSpPr>
        <p:grpSpPr>
          <a:xfrm>
            <a:off x="609602" y="1119672"/>
            <a:ext cx="2304000" cy="648000"/>
            <a:chOff x="609602" y="1119672"/>
            <a:chExt cx="2304000" cy="648000"/>
          </a:xfrm>
        </p:grpSpPr>
        <p:sp>
          <p:nvSpPr>
            <p:cNvPr id="19" name="四角形: 角を丸くする 18">
              <a:extLst>
                <a:ext uri="{FF2B5EF4-FFF2-40B4-BE49-F238E27FC236}">
                  <a16:creationId xmlns:a16="http://schemas.microsoft.com/office/drawing/2014/main" id="{E63DE3B7-B0AC-2262-7BD4-6E94C8A29058}"/>
                </a:ext>
              </a:extLst>
            </p:cNvPr>
            <p:cNvSpPr/>
            <p:nvPr/>
          </p:nvSpPr>
          <p:spPr>
            <a:xfrm>
              <a:off x="609602" y="1119672"/>
              <a:ext cx="2304000" cy="648000"/>
            </a:xfrm>
            <a:prstGeom prst="roundRect">
              <a:avLst>
                <a:gd name="adj" fmla="val 50000"/>
              </a:avLst>
            </a:prstGeom>
            <a:solidFill>
              <a:schemeClr val="tx1">
                <a:lumMod val="75000"/>
                <a:lumOff val="2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marL="549275" lvl="1" algn="ctr"/>
              <a:r>
                <a:rPr lang="ja-JP" altLang="en-US" sz="2400" b="1" dirty="0">
                  <a:solidFill>
                    <a:schemeClr val="bg1"/>
                  </a:solidFill>
                  <a:latin typeface="MS PGothic" panose="020B0600070205080204" pitchFamily="34" charset="-128"/>
                  <a:ea typeface="MS PGothic" panose="020B0600070205080204" pitchFamily="34" charset="-128"/>
                </a:rPr>
                <a:t>まとめ</a:t>
              </a:r>
              <a:endParaRPr lang="en-US" altLang="ja-JP" sz="2400" b="1" dirty="0">
                <a:solidFill>
                  <a:schemeClr val="bg1"/>
                </a:solidFill>
                <a:latin typeface="MS PGothic" panose="020B0600070205080204" pitchFamily="34" charset="-128"/>
                <a:ea typeface="MS PGothic" panose="020B0600070205080204" pitchFamily="34" charset="-128"/>
              </a:endParaRPr>
            </a:p>
          </p:txBody>
        </p:sp>
        <p:pic>
          <p:nvPicPr>
            <p:cNvPr id="20" name="図 19">
              <a:extLst>
                <a:ext uri="{FF2B5EF4-FFF2-40B4-BE49-F238E27FC236}">
                  <a16:creationId xmlns:a16="http://schemas.microsoft.com/office/drawing/2014/main" id="{EBDDE12D-E2BC-70B4-E70B-3CFA9E62E05A}"/>
                </a:ext>
              </a:extLst>
            </p:cNvPr>
            <p:cNvPicPr>
              <a:picLocks noChangeAspect="1"/>
            </p:cNvPicPr>
            <p:nvPr/>
          </p:nvPicPr>
          <p:blipFill>
            <a:blip r:embed="rId4">
              <a:clrChange>
                <a:clrFrom>
                  <a:srgbClr val="FFFFFF"/>
                </a:clrFrom>
                <a:clrTo>
                  <a:srgbClr val="FFFFFF">
                    <a:alpha val="0"/>
                  </a:srgbClr>
                </a:clrTo>
              </a:clrChange>
              <a:alphaModFix/>
              <a:biLevel thresh="25000"/>
              <a:extLst>
                <a:ext uri="{28A0092B-C50C-407E-A947-70E740481C1C}">
                  <a14:useLocalDpi xmlns:a14="http://schemas.microsoft.com/office/drawing/2010/main" val="0"/>
                </a:ext>
              </a:extLst>
            </a:blip>
            <a:srcRect l="603" r="1132"/>
            <a:stretch/>
          </p:blipFill>
          <p:spPr>
            <a:xfrm>
              <a:off x="878488" y="1196848"/>
              <a:ext cx="498367" cy="507161"/>
            </a:xfrm>
            <a:prstGeom prst="rect">
              <a:avLst/>
            </a:prstGeom>
          </p:spPr>
        </p:pic>
      </p:grpSp>
      <p:sp>
        <p:nvSpPr>
          <p:cNvPr id="22" name="正方形/長方形 21">
            <a:extLst>
              <a:ext uri="{FF2B5EF4-FFF2-40B4-BE49-F238E27FC236}">
                <a16:creationId xmlns:a16="http://schemas.microsoft.com/office/drawing/2014/main" id="{9C8C0D8B-A3A1-9F4C-2659-AA8D2CB989C4}"/>
              </a:ext>
            </a:extLst>
          </p:cNvPr>
          <p:cNvSpPr/>
          <p:nvPr/>
        </p:nvSpPr>
        <p:spPr>
          <a:xfrm>
            <a:off x="550983" y="2247194"/>
            <a:ext cx="11078310" cy="2376000"/>
          </a:xfrm>
          <a:prstGeom prst="rect">
            <a:avLst/>
          </a:prstGeom>
          <a:solidFill>
            <a:schemeClr val="bg1"/>
          </a:solidFill>
          <a:ln>
            <a:solidFill>
              <a:srgbClr val="E94520"/>
            </a:solidFill>
          </a:ln>
          <a:effectLst>
            <a:outerShdw dist="241300" dir="2700000" algn="tl" rotWithShape="0">
              <a:srgbClr val="E9452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j-cs"/>
              </a:rPr>
              <a:t>授業のまとめ</a:t>
            </a:r>
          </a:p>
        </p:txBody>
      </p:sp>
    </p:spTree>
    <p:extLst>
      <p:ext uri="{BB962C8B-B14F-4D97-AF65-F5344CB8AC3E}">
        <p14:creationId xmlns:p14="http://schemas.microsoft.com/office/powerpoint/2010/main" val="26103001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FB2A1-4CA1-5DB2-7151-88ADC06FC445}"/>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F451D68-3C0C-B99D-948A-08A24AD0C41F}"/>
              </a:ext>
            </a:extLst>
          </p:cNvPr>
          <p:cNvSpPr>
            <a:spLocks noGrp="1"/>
          </p:cNvSpPr>
          <p:nvPr>
            <p:ph type="title"/>
          </p:nvPr>
        </p:nvSpPr>
        <p:spPr/>
        <p:txBody>
          <a:bodyPr/>
          <a:lstStyle/>
          <a:p>
            <a:r>
              <a:rPr lang="ja-JP" altLang="en-US" dirty="0">
                <a:latin typeface="MS PGothic" panose="020B0600070205080204" pitchFamily="34" charset="-128"/>
                <a:ea typeface="MS PGothic" panose="020B0600070205080204" pitchFamily="34" charset="-128"/>
              </a:rPr>
              <a:t>授業のまとめ</a:t>
            </a:r>
            <a:endParaRPr kumimoji="1" lang="ja-JP" altLang="en-US" dirty="0"/>
          </a:p>
        </p:txBody>
      </p:sp>
      <p:graphicFrame>
        <p:nvGraphicFramePr>
          <p:cNvPr id="3" name="表 2">
            <a:extLst>
              <a:ext uri="{FF2B5EF4-FFF2-40B4-BE49-F238E27FC236}">
                <a16:creationId xmlns:a16="http://schemas.microsoft.com/office/drawing/2014/main" id="{9B0DEDAE-8C34-A171-8EF2-CBAF092CEFCB}"/>
              </a:ext>
            </a:extLst>
          </p:cNvPr>
          <p:cNvGraphicFramePr>
            <a:graphicFrameLocks noGrp="1"/>
          </p:cNvGraphicFramePr>
          <p:nvPr>
            <p:extLst>
              <p:ext uri="{D42A27DB-BD31-4B8C-83A1-F6EECF244321}">
                <p14:modId xmlns:p14="http://schemas.microsoft.com/office/powerpoint/2010/main" val="61617309"/>
              </p:ext>
            </p:extLst>
          </p:nvPr>
        </p:nvGraphicFramePr>
        <p:xfrm>
          <a:off x="931580" y="1479085"/>
          <a:ext cx="10328839" cy="4284000"/>
        </p:xfrm>
        <a:graphic>
          <a:graphicData uri="http://schemas.openxmlformats.org/drawingml/2006/table">
            <a:tbl>
              <a:tblPr firstRow="1" bandRow="1">
                <a:tableStyleId>{5940675A-B579-460E-94D1-54222C63F5DA}</a:tableStyleId>
              </a:tblPr>
              <a:tblGrid>
                <a:gridCol w="621323">
                  <a:extLst>
                    <a:ext uri="{9D8B030D-6E8A-4147-A177-3AD203B41FA5}">
                      <a16:colId xmlns:a16="http://schemas.microsoft.com/office/drawing/2014/main" val="2199603475"/>
                    </a:ext>
                  </a:extLst>
                </a:gridCol>
                <a:gridCol w="9707516">
                  <a:extLst>
                    <a:ext uri="{9D8B030D-6E8A-4147-A177-3AD203B41FA5}">
                      <a16:colId xmlns:a16="http://schemas.microsoft.com/office/drawing/2014/main" val="3329428891"/>
                    </a:ext>
                  </a:extLst>
                </a:gridCol>
              </a:tblGrid>
              <a:tr h="169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2400" b="1"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①</a:t>
                      </a:r>
                      <a:endParaRPr kumimoji="1" lang="ja-JP" altLang="en-US" sz="2400" b="1" i="0" strike="noStrike" kern="1200" cap="none" spc="0" normalizeH="0" baseline="0" noProof="0" dirty="0">
                        <a:ln>
                          <a:noFill/>
                        </a:ln>
                        <a:effectLst/>
                        <a:uLnTx/>
                        <a:uFillTx/>
                        <a:latin typeface="MS PGothic" panose="020B0600070205080204" pitchFamily="34" charset="-128"/>
                        <a:ea typeface="MS PGothic" panose="020B0600070205080204" pitchFamily="34" charset="-128"/>
                        <a:cs typeface="+mn-cs"/>
                      </a:endParaRPr>
                    </a:p>
                  </a:txBody>
                  <a:tcPr anchor="ctr">
                    <a:lnL w="12700" cmpd="sng">
                      <a:noFill/>
                    </a:lnL>
                    <a:lnR w="12700" cmpd="sng">
                      <a:noFill/>
                    </a:lnR>
                    <a:lnT w="12700" cmpd="sng">
                      <a:noFill/>
                    </a:lnT>
                    <a:lnB w="12700" cap="flat" cmpd="sng" algn="ctr">
                      <a:solidFill>
                        <a:srgbClr val="E94520"/>
                      </a:solidFill>
                      <a:prstDash val="sysDash"/>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400" b="1" i="0" u="none" strike="noStrike" kern="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「商品・サービス</a:t>
                      </a:r>
                      <a:r>
                        <a:rPr kumimoji="0" lang="ja-JP" altLang="en-US" sz="2400" b="1"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を可視化する」という目的でプロトタイプを作成しイメージを確認する。検討して</a:t>
                      </a:r>
                      <a:r>
                        <a:rPr kumimoji="0" lang="ja-JP" altLang="en-US" sz="2400" b="1" i="0" u="none" strike="noStrike" kern="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いる商品・サービス</a:t>
                      </a:r>
                      <a:r>
                        <a:rPr kumimoji="0" lang="ja-JP" altLang="en-US" sz="2400" b="1"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の機能や特徴を</a:t>
                      </a:r>
                      <a:r>
                        <a:rPr kumimoji="0" lang="ja-JP" altLang="en-US" sz="2400" b="1" i="0" u="none" strike="noStrike" kern="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改善するために役立てる</a:t>
                      </a:r>
                      <a:r>
                        <a:rPr kumimoji="0" lang="ja-JP" altLang="en-US" sz="2400" b="1"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a:t>
                      </a:r>
                    </a:p>
                  </a:txBody>
                  <a:tcPr anchor="ctr">
                    <a:lnL w="12700" cmpd="sng">
                      <a:noFill/>
                    </a:lnL>
                    <a:lnR w="12700" cmpd="sng">
                      <a:noFill/>
                    </a:lnR>
                    <a:lnT w="12700" cmpd="sng">
                      <a:noFill/>
                    </a:lnT>
                    <a:lnB w="12700" cap="flat" cmpd="sng" algn="ctr">
                      <a:solidFill>
                        <a:srgbClr val="E94520"/>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064614"/>
                  </a:ext>
                </a:extLst>
              </a:tr>
              <a:tr h="129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2400" b="1" kern="0" dirty="0">
                          <a:solidFill>
                            <a:prstClr val="black"/>
                          </a:solidFill>
                          <a:latin typeface="MS PGothic" panose="020B0600070205080204" pitchFamily="34" charset="-128"/>
                          <a:ea typeface="MS PGothic" panose="020B0600070205080204" pitchFamily="34" charset="-128"/>
                        </a:rPr>
                        <a:t>②</a:t>
                      </a:r>
                      <a:endParaRPr kumimoji="0" lang="en-US" altLang="ja-JP" sz="2400" b="1"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endParaRPr>
                    </a:p>
                  </a:txBody>
                  <a:tcPr anchor="ctr">
                    <a:lnL w="12700" cmpd="sng">
                      <a:noFill/>
                    </a:lnL>
                    <a:lnR w="12700" cmpd="sng">
                      <a:noFill/>
                    </a:lnR>
                    <a:lnT w="12700" cap="flat" cmpd="sng" algn="ctr">
                      <a:solidFill>
                        <a:srgbClr val="E94520"/>
                      </a:solidFill>
                      <a:prstDash val="sysDash"/>
                      <a:round/>
                      <a:headEnd type="none" w="med" len="med"/>
                      <a:tailEnd type="none" w="med" len="med"/>
                    </a:lnT>
                    <a:lnB w="12700" cap="flat" cmpd="sng" algn="ctr">
                      <a:solidFill>
                        <a:srgbClr val="E94520"/>
                      </a:solidFill>
                      <a:prstDash val="sysDash"/>
                      <a:round/>
                      <a:headEnd type="none" w="med" len="med"/>
                      <a:tailEnd type="none" w="med" len="med"/>
                    </a:lnB>
                    <a:lnTlToBr w="12700" cmpd="sng">
                      <a:noFill/>
                      <a:prstDash val="solid"/>
                    </a:lnTlToBr>
                    <a:lnBlToTr w="12700" cmpd="sng">
                      <a:noFill/>
                      <a:prstDash val="solid"/>
                    </a:lnBlToTr>
                  </a:tcPr>
                </a:tc>
                <a:tc>
                  <a:txBody>
                    <a:bodyPr/>
                    <a:lstStyle/>
                    <a:p>
                      <a:r>
                        <a:rPr lang="ja-JP" altLang="en-US" sz="2400" b="1">
                          <a:latin typeface="MS PGothic" panose="020B0600070205080204" pitchFamily="34" charset="-128"/>
                          <a:ea typeface="MS PGothic" panose="020B0600070205080204" pitchFamily="34" charset="-128"/>
                        </a:rPr>
                        <a:t>簡易プロトタイプ</a:t>
                      </a:r>
                      <a:r>
                        <a:rPr lang="ja-JP" altLang="en-US" sz="2400" b="1" dirty="0">
                          <a:latin typeface="MS PGothic" panose="020B0600070205080204" pitchFamily="34" charset="-128"/>
                          <a:ea typeface="MS PGothic" panose="020B0600070205080204" pitchFamily="34" charset="-128"/>
                        </a:rPr>
                        <a:t>は</a:t>
                      </a:r>
                      <a:r>
                        <a:rPr lang="ja-JP" altLang="en-US" sz="2400" b="1" dirty="0">
                          <a:solidFill>
                            <a:schemeClr val="tx1"/>
                          </a:solidFill>
                          <a:latin typeface="MS PGothic" panose="020B0600070205080204" pitchFamily="34" charset="-128"/>
                          <a:ea typeface="MS PGothic" panose="020B0600070205080204" pitchFamily="34" charset="-128"/>
                        </a:rPr>
                        <a:t>詳細に作り込む必要はなく、レビューを得ることや、</a:t>
                      </a:r>
                      <a:endParaRPr lang="en-US" altLang="ja-JP" sz="2400" b="1" dirty="0">
                        <a:solidFill>
                          <a:schemeClr val="tx1"/>
                        </a:solidFill>
                        <a:latin typeface="MS PGothic" panose="020B0600070205080204" pitchFamily="34" charset="-128"/>
                        <a:ea typeface="MS PGothic" panose="020B0600070205080204" pitchFamily="34" charset="-128"/>
                      </a:endParaRPr>
                    </a:p>
                    <a:p>
                      <a:r>
                        <a:rPr lang="ja-JP" altLang="en-US" sz="2400" b="1">
                          <a:solidFill>
                            <a:schemeClr val="tx1"/>
                          </a:solidFill>
                          <a:latin typeface="MS PGothic" panose="020B0600070205080204" pitchFamily="34" charset="-128"/>
                          <a:ea typeface="MS PGothic" panose="020B0600070205080204" pitchFamily="34" charset="-128"/>
                        </a:rPr>
                        <a:t>プレゼンテーション資料作成へ</a:t>
                      </a:r>
                      <a:r>
                        <a:rPr lang="ja-JP" altLang="en-US" sz="2400" b="1" dirty="0">
                          <a:solidFill>
                            <a:schemeClr val="tx1"/>
                          </a:solidFill>
                          <a:latin typeface="MS PGothic" panose="020B0600070205080204" pitchFamily="34" charset="-128"/>
                          <a:ea typeface="MS PGothic" panose="020B0600070205080204" pitchFamily="34" charset="-128"/>
                        </a:rPr>
                        <a:t>と役立てる。</a:t>
                      </a:r>
                      <a:endParaRPr lang="en-US" altLang="ja-JP" sz="2400" b="1" dirty="0">
                        <a:solidFill>
                          <a:schemeClr val="tx1"/>
                        </a:solidFill>
                        <a:latin typeface="MS PGothic" panose="020B0600070205080204" pitchFamily="34" charset="-128"/>
                        <a:ea typeface="MS PGothic" panose="020B0600070205080204" pitchFamily="34" charset="-128"/>
                      </a:endParaRPr>
                    </a:p>
                  </a:txBody>
                  <a:tcPr anchor="ctr">
                    <a:lnL w="12700" cmpd="sng">
                      <a:noFill/>
                    </a:lnL>
                    <a:lnR w="12700" cmpd="sng">
                      <a:noFill/>
                    </a:lnR>
                    <a:lnT w="12700" cap="flat" cmpd="sng" algn="ctr">
                      <a:solidFill>
                        <a:srgbClr val="E94520"/>
                      </a:solidFill>
                      <a:prstDash val="sysDash"/>
                      <a:round/>
                      <a:headEnd type="none" w="med" len="med"/>
                      <a:tailEnd type="none" w="med" len="med"/>
                    </a:lnT>
                    <a:lnB w="12700" cap="flat" cmpd="sng" algn="ctr">
                      <a:solidFill>
                        <a:srgbClr val="E94520"/>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19849691"/>
                  </a:ext>
                </a:extLst>
              </a:tr>
              <a:tr h="129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2400" b="1" kern="0" dirty="0">
                          <a:solidFill>
                            <a:prstClr val="black"/>
                          </a:solidFill>
                          <a:latin typeface="MS PGothic" panose="020B0600070205080204" pitchFamily="34" charset="-128"/>
                          <a:ea typeface="MS PGothic" panose="020B0600070205080204" pitchFamily="34" charset="-128"/>
                        </a:rPr>
                        <a:t>③</a:t>
                      </a:r>
                      <a:endParaRPr kumimoji="0" lang="en-US" altLang="ja-JP" sz="2400" b="1"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endParaRPr>
                    </a:p>
                  </a:txBody>
                  <a:tcPr anchor="ctr">
                    <a:lnL w="12700" cmpd="sng">
                      <a:noFill/>
                    </a:lnL>
                    <a:lnR w="12700" cmpd="sng">
                      <a:noFill/>
                    </a:lnR>
                    <a:lnT w="12700" cap="flat" cmpd="sng" algn="ctr">
                      <a:solidFill>
                        <a:srgbClr val="E94520"/>
                      </a:solidFill>
                      <a:prstDash val="sysDash"/>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dirty="0">
                          <a:latin typeface="MS PGothic" panose="020B0600070205080204" pitchFamily="34" charset="-128"/>
                          <a:ea typeface="MS PGothic" panose="020B0600070205080204" pitchFamily="34" charset="-128"/>
                        </a:rPr>
                        <a:t>ポスターなどを作成して商品・サービスを表現する方法で代替することも</a:t>
                      </a:r>
                      <a:endParaRPr kumimoji="1" lang="en-US" altLang="ja-JP" sz="2400" b="1" dirty="0">
                        <a:latin typeface="MS PGothic" panose="020B0600070205080204" pitchFamily="34" charset="-128"/>
                        <a:ea typeface="MS PGothic"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dirty="0">
                          <a:latin typeface="MS PGothic" panose="020B0600070205080204" pitchFamily="34" charset="-128"/>
                          <a:ea typeface="MS PGothic" panose="020B0600070205080204" pitchFamily="34" charset="-128"/>
                        </a:rPr>
                        <a:t>可能。</a:t>
                      </a:r>
                      <a:endParaRPr kumimoji="0" lang="en-US" altLang="ja-JP" sz="2400" b="1"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endParaRPr>
                    </a:p>
                  </a:txBody>
                  <a:tcPr anchor="ctr">
                    <a:lnL w="12700" cmpd="sng">
                      <a:noFill/>
                    </a:lnL>
                    <a:lnR w="12700" cmpd="sng">
                      <a:noFill/>
                    </a:lnR>
                    <a:lnT w="12700" cap="flat" cmpd="sng" algn="ctr">
                      <a:solidFill>
                        <a:srgbClr val="E94520"/>
                      </a:solidFill>
                      <a:prstDash val="sysDash"/>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80665179"/>
                  </a:ext>
                </a:extLst>
              </a:tr>
            </a:tbl>
          </a:graphicData>
        </a:graphic>
      </p:graphicFrame>
    </p:spTree>
    <p:extLst>
      <p:ext uri="{BB962C8B-B14F-4D97-AF65-F5344CB8AC3E}">
        <p14:creationId xmlns:p14="http://schemas.microsoft.com/office/powerpoint/2010/main" val="1813717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80C32-5C37-97BA-351D-91F1A51DB533}"/>
            </a:ext>
          </a:extLst>
        </p:cNvPr>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122CD1AC-AB1A-66FF-192B-9858B6E38D2E}"/>
              </a:ext>
            </a:extLst>
          </p:cNvPr>
          <p:cNvGrpSpPr/>
          <p:nvPr/>
        </p:nvGrpSpPr>
        <p:grpSpPr>
          <a:xfrm>
            <a:off x="3042888" y="1119672"/>
            <a:ext cx="2129353" cy="648000"/>
            <a:chOff x="3447535" y="814871"/>
            <a:chExt cx="2129353" cy="648000"/>
          </a:xfrm>
        </p:grpSpPr>
        <p:sp>
          <p:nvSpPr>
            <p:cNvPr id="3" name="四角形: 角を丸くする 2">
              <a:extLst>
                <a:ext uri="{FF2B5EF4-FFF2-40B4-BE49-F238E27FC236}">
                  <a16:creationId xmlns:a16="http://schemas.microsoft.com/office/drawing/2014/main" id="{C8772D4B-3C4D-2669-488C-088D3A706F3C}"/>
                </a:ext>
              </a:extLst>
            </p:cNvPr>
            <p:cNvSpPr/>
            <p:nvPr/>
          </p:nvSpPr>
          <p:spPr>
            <a:xfrm>
              <a:off x="3447535" y="814871"/>
              <a:ext cx="2129353" cy="648000"/>
            </a:xfrm>
            <a:prstGeom prst="roundRect">
              <a:avLst>
                <a:gd name="adj" fmla="val 50000"/>
              </a:avLst>
            </a:prstGeom>
            <a:solidFill>
              <a:srgbClr val="E9452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lvl="1" algn="ctr"/>
              <a:r>
                <a:rPr lang="ja-JP" altLang="en-US" sz="2400" b="1" dirty="0">
                  <a:solidFill>
                    <a:schemeClr val="bg1"/>
                  </a:solidFill>
                  <a:latin typeface="MS PGothic" panose="020B0600070205080204" pitchFamily="34" charset="-128"/>
                  <a:ea typeface="MS PGothic" panose="020B0600070205080204" pitchFamily="34" charset="-128"/>
                </a:rPr>
                <a:t>目安</a:t>
              </a:r>
              <a:r>
                <a:rPr lang="en-US" altLang="ja-JP" sz="2400" b="1" dirty="0">
                  <a:solidFill>
                    <a:schemeClr val="bg1"/>
                  </a:solidFill>
                  <a:latin typeface="MS PGothic" panose="020B0600070205080204" pitchFamily="34" charset="-128"/>
                  <a:ea typeface="MS PGothic" panose="020B0600070205080204" pitchFamily="34" charset="-128"/>
                </a:rPr>
                <a:t>4</a:t>
              </a:r>
              <a:r>
                <a:rPr lang="ja-JP" altLang="en-US" sz="2400" b="1" dirty="0">
                  <a:solidFill>
                    <a:schemeClr val="bg1"/>
                  </a:solidFill>
                  <a:latin typeface="MS PGothic" panose="020B0600070205080204" pitchFamily="34" charset="-128"/>
                  <a:ea typeface="MS PGothic" panose="020B0600070205080204" pitchFamily="34" charset="-128"/>
                </a:rPr>
                <a:t>分</a:t>
              </a:r>
            </a:p>
          </p:txBody>
        </p:sp>
        <p:pic>
          <p:nvPicPr>
            <p:cNvPr id="4" name="グラフィックス 3" descr="砂時計: 終了 単色塗りつぶし">
              <a:extLst>
                <a:ext uri="{FF2B5EF4-FFF2-40B4-BE49-F238E27FC236}">
                  <a16:creationId xmlns:a16="http://schemas.microsoft.com/office/drawing/2014/main" id="{830358AE-2D55-7366-EE02-B99FDF82BA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97941" y="870229"/>
              <a:ext cx="550798" cy="550798"/>
            </a:xfrm>
            <a:prstGeom prst="rect">
              <a:avLst/>
            </a:prstGeom>
          </p:spPr>
        </p:pic>
      </p:grpSp>
      <p:sp>
        <p:nvSpPr>
          <p:cNvPr id="5" name="正方形/長方形 4">
            <a:extLst>
              <a:ext uri="{FF2B5EF4-FFF2-40B4-BE49-F238E27FC236}">
                <a16:creationId xmlns:a16="http://schemas.microsoft.com/office/drawing/2014/main" id="{B511B26D-9C74-43A6-A4CF-25AE6113FD01}"/>
              </a:ext>
            </a:extLst>
          </p:cNvPr>
          <p:cNvSpPr/>
          <p:nvPr/>
        </p:nvSpPr>
        <p:spPr>
          <a:xfrm>
            <a:off x="550983" y="2247194"/>
            <a:ext cx="11078310" cy="2376000"/>
          </a:xfrm>
          <a:prstGeom prst="rect">
            <a:avLst/>
          </a:prstGeom>
          <a:solidFill>
            <a:schemeClr val="bg1"/>
          </a:solidFill>
          <a:ln>
            <a:solidFill>
              <a:srgbClr val="E94520"/>
            </a:solidFill>
          </a:ln>
          <a:effectLst>
            <a:outerShdw dist="241300" dir="2700000" algn="tl" rotWithShape="0">
              <a:srgbClr val="E9452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a:ln>
                  <a:noFill/>
                </a:ln>
                <a:solidFill>
                  <a:prstClr val="black"/>
                </a:solidFill>
                <a:effectLst/>
                <a:uLnTx/>
                <a:uFillTx/>
                <a:latin typeface="MS PGothic" panose="020B0600070205080204" pitchFamily="34" charset="-128"/>
                <a:ea typeface="MS PGothic" panose="020B0600070205080204" pitchFamily="34" charset="-128"/>
                <a:cs typeface="+mn-cs"/>
              </a:rPr>
              <a:t>商品・サービス</a:t>
            </a:r>
            <a:r>
              <a:rPr kumimoji="1" lang="ja-JP" altLang="en-US" sz="40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を</a:t>
            </a:r>
            <a:br>
              <a:rPr kumimoji="1" lang="ja-JP" altLang="en-US" sz="40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br>
            <a:r>
              <a:rPr kumimoji="1" lang="ja-JP" altLang="en-US" sz="40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可視化することを理解する</a:t>
            </a: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grpSp>
        <p:nvGrpSpPr>
          <p:cNvPr id="10" name="グループ化 9">
            <a:extLst>
              <a:ext uri="{FF2B5EF4-FFF2-40B4-BE49-F238E27FC236}">
                <a16:creationId xmlns:a16="http://schemas.microsoft.com/office/drawing/2014/main" id="{F1959649-966E-1891-0FA5-881B5B1B3B71}"/>
              </a:ext>
            </a:extLst>
          </p:cNvPr>
          <p:cNvGrpSpPr/>
          <p:nvPr/>
        </p:nvGrpSpPr>
        <p:grpSpPr>
          <a:xfrm>
            <a:off x="609602" y="1119672"/>
            <a:ext cx="2304000" cy="648000"/>
            <a:chOff x="609602" y="1119672"/>
            <a:chExt cx="2304000" cy="648000"/>
          </a:xfrm>
        </p:grpSpPr>
        <p:sp>
          <p:nvSpPr>
            <p:cNvPr id="7" name="四角形: 角を丸くする 6">
              <a:extLst>
                <a:ext uri="{FF2B5EF4-FFF2-40B4-BE49-F238E27FC236}">
                  <a16:creationId xmlns:a16="http://schemas.microsoft.com/office/drawing/2014/main" id="{BC17AF85-9B1F-EEE6-97C2-69304C1B24F7}"/>
                </a:ext>
              </a:extLst>
            </p:cNvPr>
            <p:cNvSpPr/>
            <p:nvPr/>
          </p:nvSpPr>
          <p:spPr>
            <a:xfrm>
              <a:off x="609602" y="1119672"/>
              <a:ext cx="2304000" cy="648000"/>
            </a:xfrm>
            <a:prstGeom prst="roundRect">
              <a:avLst>
                <a:gd name="adj" fmla="val 50000"/>
              </a:avLst>
            </a:prstGeom>
            <a:solidFill>
              <a:schemeClr val="tx1">
                <a:lumMod val="75000"/>
                <a:lumOff val="2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marL="549275" lvl="1" algn="ctr"/>
              <a:r>
                <a:rPr lang="ja-JP" altLang="en-US" sz="2400" b="1" dirty="0">
                  <a:solidFill>
                    <a:schemeClr val="bg1"/>
                  </a:solidFill>
                  <a:latin typeface="MS PGothic" panose="020B0600070205080204" pitchFamily="34" charset="-128"/>
                  <a:ea typeface="MS PGothic" panose="020B0600070205080204" pitchFamily="34" charset="-128"/>
                </a:rPr>
                <a:t>授業 </a:t>
              </a:r>
              <a:r>
                <a:rPr lang="en-US" altLang="ja-JP" sz="2400" b="1" dirty="0">
                  <a:solidFill>
                    <a:schemeClr val="bg1"/>
                  </a:solidFill>
                  <a:latin typeface="MS PGothic" panose="020B0600070205080204" pitchFamily="34" charset="-128"/>
                  <a:ea typeface="MS PGothic" panose="020B0600070205080204" pitchFamily="34" charset="-128"/>
                </a:rPr>
                <a:t>[1]</a:t>
              </a:r>
            </a:p>
          </p:txBody>
        </p:sp>
        <p:pic>
          <p:nvPicPr>
            <p:cNvPr id="9" name="図 8">
              <a:extLst>
                <a:ext uri="{FF2B5EF4-FFF2-40B4-BE49-F238E27FC236}">
                  <a16:creationId xmlns:a16="http://schemas.microsoft.com/office/drawing/2014/main" id="{91C003CA-45CC-CE00-A752-46767D2369A8}"/>
                </a:ext>
              </a:extLst>
            </p:cNvPr>
            <p:cNvPicPr>
              <a:picLocks noChangeAspect="1"/>
            </p:cNvPicPr>
            <p:nvPr/>
          </p:nvPicPr>
          <p:blipFill>
            <a:blip r:embed="rId4">
              <a:clrChange>
                <a:clrFrom>
                  <a:srgbClr val="FFFFFF"/>
                </a:clrFrom>
                <a:clrTo>
                  <a:srgbClr val="FFFFFF">
                    <a:alpha val="0"/>
                  </a:srgbClr>
                </a:clrTo>
              </a:clrChange>
              <a:alphaModFix/>
              <a:biLevel thresh="25000"/>
              <a:extLst>
                <a:ext uri="{28A0092B-C50C-407E-A947-70E740481C1C}">
                  <a14:useLocalDpi xmlns:a14="http://schemas.microsoft.com/office/drawing/2010/main" val="0"/>
                </a:ext>
              </a:extLst>
            </a:blip>
            <a:srcRect l="603" r="1132"/>
            <a:stretch/>
          </p:blipFill>
          <p:spPr>
            <a:xfrm>
              <a:off x="878488" y="1196848"/>
              <a:ext cx="498367" cy="507161"/>
            </a:xfrm>
            <a:prstGeom prst="rect">
              <a:avLst/>
            </a:prstGeom>
          </p:spPr>
        </p:pic>
      </p:grpSp>
    </p:spTree>
    <p:extLst>
      <p:ext uri="{BB962C8B-B14F-4D97-AF65-F5344CB8AC3E}">
        <p14:creationId xmlns:p14="http://schemas.microsoft.com/office/powerpoint/2010/main" val="1440198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9BCC5-2A3E-3D08-98AB-BE1DFFB12EC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65BBC54-D146-9441-D23C-67A1AFE87CDC}"/>
              </a:ext>
            </a:extLst>
          </p:cNvPr>
          <p:cNvSpPr>
            <a:spLocks noGrp="1"/>
          </p:cNvSpPr>
          <p:nvPr>
            <p:ph type="title"/>
          </p:nvPr>
        </p:nvSpPr>
        <p:spPr/>
        <p:txBody>
          <a:bodyPr/>
          <a:lstStyle/>
          <a:p>
            <a:r>
              <a:rPr lang="ja-JP" altLang="en-US" dirty="0">
                <a:effectLst/>
                <a:latin typeface="MS PGothic" panose="020B0600070205080204" pitchFamily="34" charset="-128"/>
                <a:ea typeface="MS PGothic" panose="020B0600070205080204" pitchFamily="34" charset="-128"/>
              </a:rPr>
              <a:t>考えたものを可視化するとは？</a:t>
            </a:r>
            <a:endParaRPr kumimoji="1" lang="ja-JP" altLang="en-US" dirty="0"/>
          </a:p>
        </p:txBody>
      </p:sp>
      <p:sp>
        <p:nvSpPr>
          <p:cNvPr id="7" name="テキスト ボックス 6">
            <a:extLst>
              <a:ext uri="{FF2B5EF4-FFF2-40B4-BE49-F238E27FC236}">
                <a16:creationId xmlns:a16="http://schemas.microsoft.com/office/drawing/2014/main" id="{1B44D9B0-009D-9DED-A093-D59F542EFBA9}"/>
              </a:ext>
            </a:extLst>
          </p:cNvPr>
          <p:cNvSpPr txBox="1"/>
          <p:nvPr/>
        </p:nvSpPr>
        <p:spPr>
          <a:xfrm>
            <a:off x="327082" y="1143664"/>
            <a:ext cx="11542644" cy="954107"/>
          </a:xfrm>
          <a:prstGeom prst="rect">
            <a:avLst/>
          </a:prstGeom>
          <a:noFill/>
        </p:spPr>
        <p:txBody>
          <a:bodyPr wrap="square" rtlCol="0">
            <a:spAutoFit/>
          </a:bodyPr>
          <a:lstStyle/>
          <a:p>
            <a:pPr algn="ctr"/>
            <a:r>
              <a:rPr lang="ja-JP" altLang="en-US" sz="2800" b="1">
                <a:latin typeface="MS PGothic" panose="020B0600070205080204" pitchFamily="34" charset="-128"/>
                <a:ea typeface="MS PGothic" panose="020B0600070205080204" pitchFamily="34" charset="-128"/>
              </a:rPr>
              <a:t>「商品・サービス</a:t>
            </a:r>
            <a:r>
              <a:rPr lang="ja-JP" altLang="en-US" sz="2800" b="1" dirty="0">
                <a:latin typeface="MS PGothic" panose="020B0600070205080204" pitchFamily="34" charset="-128"/>
                <a:ea typeface="MS PGothic" panose="020B0600070205080204" pitchFamily="34" charset="-128"/>
              </a:rPr>
              <a:t>」は実際に触れたり、動かしたりできます。作る前に、</a:t>
            </a:r>
            <a:br>
              <a:rPr lang="en-US" altLang="ja-JP" sz="2800" b="1" dirty="0">
                <a:latin typeface="MS PGothic" panose="020B0600070205080204" pitchFamily="34" charset="-128"/>
                <a:ea typeface="MS PGothic" panose="020B0600070205080204" pitchFamily="34" charset="-128"/>
              </a:rPr>
            </a:br>
            <a:r>
              <a:rPr lang="ja-JP" altLang="en-US" sz="2800" b="1" dirty="0">
                <a:latin typeface="MS PGothic" panose="020B0600070205080204" pitchFamily="34" charset="-128"/>
                <a:ea typeface="MS PGothic" panose="020B0600070205080204" pitchFamily="34" charset="-128"/>
              </a:rPr>
              <a:t>イメージの確認やアイデアを可視化するとプランの精度が上がります。</a:t>
            </a:r>
          </a:p>
        </p:txBody>
      </p:sp>
      <p:sp>
        <p:nvSpPr>
          <p:cNvPr id="6" name="テキスト ボックス 5">
            <a:extLst>
              <a:ext uri="{FF2B5EF4-FFF2-40B4-BE49-F238E27FC236}">
                <a16:creationId xmlns:a16="http://schemas.microsoft.com/office/drawing/2014/main" id="{A2112461-B8B3-FC6E-EC19-81CF6CB6A913}"/>
              </a:ext>
            </a:extLst>
          </p:cNvPr>
          <p:cNvSpPr txBox="1"/>
          <p:nvPr/>
        </p:nvSpPr>
        <p:spPr>
          <a:xfrm>
            <a:off x="327083" y="5535377"/>
            <a:ext cx="11542643" cy="461665"/>
          </a:xfrm>
          <a:prstGeom prst="rect">
            <a:avLst/>
          </a:prstGeom>
          <a:noFill/>
        </p:spPr>
        <p:txBody>
          <a:bodyPr wrap="square" rtlCol="0">
            <a:spAutoFit/>
          </a:bodyPr>
          <a:lstStyle/>
          <a:p>
            <a:pPr algn="ctr"/>
            <a:r>
              <a:rPr lang="ja-JP" altLang="en-US" sz="2400" b="1">
                <a:solidFill>
                  <a:srgbClr val="E94520"/>
                </a:solidFill>
                <a:latin typeface="MS PGothic" panose="020B0600070205080204" pitchFamily="34" charset="-128"/>
                <a:ea typeface="MS PGothic" panose="020B0600070205080204" pitchFamily="34" charset="-128"/>
              </a:rPr>
              <a:t>可視化</a:t>
            </a:r>
            <a:r>
              <a:rPr lang="ja-JP" altLang="en-US" sz="2400" b="1" dirty="0">
                <a:solidFill>
                  <a:srgbClr val="E94520"/>
                </a:solidFill>
                <a:latin typeface="MS PGothic" panose="020B0600070205080204" pitchFamily="34" charset="-128"/>
                <a:ea typeface="MS PGothic" panose="020B0600070205080204" pitchFamily="34" charset="-128"/>
              </a:rPr>
              <a:t>したものを作ることを「プロトタイプ」を作成する、といいます。</a:t>
            </a:r>
          </a:p>
        </p:txBody>
      </p:sp>
      <p:grpSp>
        <p:nvGrpSpPr>
          <p:cNvPr id="11" name="グループ化 10">
            <a:extLst>
              <a:ext uri="{FF2B5EF4-FFF2-40B4-BE49-F238E27FC236}">
                <a16:creationId xmlns:a16="http://schemas.microsoft.com/office/drawing/2014/main" id="{36701246-370E-BDE3-076C-7BA54916464D}"/>
              </a:ext>
            </a:extLst>
          </p:cNvPr>
          <p:cNvGrpSpPr/>
          <p:nvPr/>
        </p:nvGrpSpPr>
        <p:grpSpPr>
          <a:xfrm>
            <a:off x="839788" y="2341830"/>
            <a:ext cx="3258321" cy="2968726"/>
            <a:chOff x="802290" y="1195754"/>
            <a:chExt cx="10584000" cy="2968726"/>
          </a:xfrm>
        </p:grpSpPr>
        <p:sp>
          <p:nvSpPr>
            <p:cNvPr id="12" name="正方形/長方形 11">
              <a:extLst>
                <a:ext uri="{FF2B5EF4-FFF2-40B4-BE49-F238E27FC236}">
                  <a16:creationId xmlns:a16="http://schemas.microsoft.com/office/drawing/2014/main" id="{74E6F51C-2B8D-8D9A-C4E0-DAC0117B89EA}"/>
                </a:ext>
              </a:extLst>
            </p:cNvPr>
            <p:cNvSpPr/>
            <p:nvPr/>
          </p:nvSpPr>
          <p:spPr>
            <a:xfrm>
              <a:off x="802290" y="1195754"/>
              <a:ext cx="10584000" cy="2968726"/>
            </a:xfrm>
            <a:prstGeom prst="rect">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bIns="72000" rtlCol="0" anchor="t"/>
            <a:lstStyle/>
            <a:p>
              <a:pPr marL="85725" lvl="1"/>
              <a:endParaRPr kumimoji="1" lang="en-US" altLang="ja-JP" dirty="0">
                <a:solidFill>
                  <a:schemeClr val="tx1"/>
                </a:solidFill>
              </a:endParaRPr>
            </a:p>
            <a:p>
              <a:pPr marL="85725" lvl="1" algn="ctr"/>
              <a:endParaRPr lang="en-US" altLang="ja-JP" dirty="0">
                <a:solidFill>
                  <a:schemeClr val="tx1"/>
                </a:solidFill>
              </a:endParaRPr>
            </a:p>
            <a:p>
              <a:pPr marL="85725" lvl="1" algn="ctr"/>
              <a:endParaRPr kumimoji="1" lang="en-US" altLang="ja-JP" dirty="0">
                <a:solidFill>
                  <a:schemeClr val="tx1"/>
                </a:solidFill>
              </a:endParaRPr>
            </a:p>
            <a:p>
              <a:pPr marL="85725" lvl="1" algn="ctr"/>
              <a:endParaRPr lang="en-US" altLang="ja-JP" dirty="0">
                <a:solidFill>
                  <a:schemeClr val="tx1"/>
                </a:solidFill>
              </a:endParaRPr>
            </a:p>
            <a:p>
              <a:pPr marL="85725" lvl="1" algn="ctr"/>
              <a:endParaRPr kumimoji="1" lang="en-US" altLang="ja-JP" dirty="0">
                <a:solidFill>
                  <a:schemeClr val="tx1"/>
                </a:solidFill>
              </a:endParaRPr>
            </a:p>
            <a:p>
              <a:pPr marL="85725" lvl="1" algn="ctr"/>
              <a:endParaRPr lang="en-US" altLang="ja-JP" dirty="0">
                <a:solidFill>
                  <a:schemeClr val="tx1"/>
                </a:solidFill>
              </a:endParaRPr>
            </a:p>
            <a:p>
              <a:pPr marL="85725" lvl="1" algn="ctr"/>
              <a:endParaRPr kumimoji="1" lang="en-US" altLang="ja-JP" dirty="0">
                <a:solidFill>
                  <a:schemeClr val="tx1"/>
                </a:solidFill>
              </a:endParaRPr>
            </a:p>
          </p:txBody>
        </p:sp>
        <p:sp>
          <p:nvSpPr>
            <p:cNvPr id="16" name="タイトル 4">
              <a:extLst>
                <a:ext uri="{FF2B5EF4-FFF2-40B4-BE49-F238E27FC236}">
                  <a16:creationId xmlns:a16="http://schemas.microsoft.com/office/drawing/2014/main" id="{BA271A91-C77C-C36C-0C3C-D6B01AF72D26}"/>
                </a:ext>
              </a:extLst>
            </p:cNvPr>
            <p:cNvSpPr txBox="1">
              <a:spLocks/>
            </p:cNvSpPr>
            <p:nvPr/>
          </p:nvSpPr>
          <p:spPr>
            <a:xfrm>
              <a:off x="802290" y="1195754"/>
              <a:ext cx="10584000" cy="424732"/>
            </a:xfrm>
            <a:prstGeom prst="rect">
              <a:avLst/>
            </a:prstGeom>
            <a:solidFill>
              <a:schemeClr val="tx1"/>
            </a:solidFill>
            <a:ln w="12700">
              <a:solidFill>
                <a:schemeClr val="tx1"/>
              </a:solidFill>
            </a:ln>
          </p:spPr>
          <p:txBody>
            <a:bodyPr vert="horz" wrap="square" lIns="91440" tIns="45720" rIns="91440" bIns="45720" rtlCol="0" anchor="ctr">
              <a:noAutofit/>
            </a:bodyPr>
            <a:lstStyle>
              <a:lvl1pPr algn="ctr" defTabSz="914400" rtl="0" eaLnBrk="1" latinLnBrk="0" hangingPunct="1">
                <a:lnSpc>
                  <a:spcPct val="90000"/>
                </a:lnSpc>
                <a:spcBef>
                  <a:spcPct val="0"/>
                </a:spcBef>
                <a:buNone/>
                <a:defRPr kumimoji="1" sz="3200" b="1" kern="1200">
                  <a:solidFill>
                    <a:schemeClr val="bg1"/>
                  </a:solidFill>
                  <a:latin typeface="+mn-ea"/>
                  <a:ea typeface="+mn-ea"/>
                  <a:cs typeface="+mj-cs"/>
                </a:defRPr>
              </a:lvl1pPr>
            </a:lstStyle>
            <a:p>
              <a:r>
                <a:rPr lang="ja-JP" altLang="en-US" sz="2400" dirty="0">
                  <a:latin typeface="MS PGothic" panose="020B0600070205080204" pitchFamily="34" charset="-128"/>
                  <a:ea typeface="MS PGothic" panose="020B0600070205080204" pitchFamily="34" charset="-128"/>
                </a:rPr>
                <a:t>考えているもの</a:t>
              </a:r>
            </a:p>
          </p:txBody>
        </p:sp>
      </p:grpSp>
      <p:sp>
        <p:nvSpPr>
          <p:cNvPr id="20" name="タイトル 4">
            <a:extLst>
              <a:ext uri="{FF2B5EF4-FFF2-40B4-BE49-F238E27FC236}">
                <a16:creationId xmlns:a16="http://schemas.microsoft.com/office/drawing/2014/main" id="{8F9B56FF-A036-4A2B-97D1-6909721DEB10}"/>
              </a:ext>
            </a:extLst>
          </p:cNvPr>
          <p:cNvSpPr txBox="1">
            <a:spLocks/>
          </p:cNvSpPr>
          <p:nvPr/>
        </p:nvSpPr>
        <p:spPr>
          <a:xfrm>
            <a:off x="839789" y="4689726"/>
            <a:ext cx="3256732" cy="480131"/>
          </a:xfrm>
          <a:prstGeom prst="rect">
            <a:avLst/>
          </a:prstGeom>
          <a:noFill/>
          <a:ln>
            <a:noFill/>
          </a:ln>
        </p:spPr>
        <p:txBody>
          <a:bodyPr vert="horz" wrap="square" lIns="91440" tIns="45720" rIns="91440" bIns="45720" rtlCol="0" anchor="t">
            <a:spAutoFit/>
          </a:bodyPr>
          <a:lstStyle>
            <a:lvl1pPr algn="ctr" defTabSz="914400" rtl="0" eaLnBrk="1" latinLnBrk="0" hangingPunct="1">
              <a:lnSpc>
                <a:spcPct val="90000"/>
              </a:lnSpc>
              <a:spcBef>
                <a:spcPct val="0"/>
              </a:spcBef>
              <a:buNone/>
              <a:defRPr kumimoji="1" sz="3200" b="1" kern="1200">
                <a:solidFill>
                  <a:schemeClr val="bg1"/>
                </a:solidFill>
                <a:latin typeface="+mn-ea"/>
                <a:ea typeface="+mn-ea"/>
                <a:cs typeface="+mj-cs"/>
              </a:defRPr>
            </a:lvl1pPr>
          </a:lstStyle>
          <a:p>
            <a:r>
              <a:rPr lang="ja-JP" altLang="en-US" sz="1400" b="0">
                <a:solidFill>
                  <a:schemeClr val="tx1"/>
                </a:solidFill>
                <a:latin typeface="MS PGothic" panose="020B0600070205080204" pitchFamily="34" charset="-128"/>
                <a:ea typeface="MS PGothic" panose="020B0600070205080204" pitchFamily="34" charset="-128"/>
              </a:rPr>
              <a:t>曖昧、チームでもイメージが違う</a:t>
            </a:r>
            <a:br>
              <a:rPr lang="en-US" altLang="ja-JP" sz="1400" b="0" dirty="0">
                <a:solidFill>
                  <a:schemeClr val="tx1"/>
                </a:solidFill>
                <a:latin typeface="MS PGothic" panose="020B0600070205080204" pitchFamily="34" charset="-128"/>
                <a:ea typeface="MS PGothic" panose="020B0600070205080204" pitchFamily="34" charset="-128"/>
              </a:rPr>
            </a:br>
            <a:r>
              <a:rPr lang="ja-JP" altLang="en-US" sz="1400" b="0">
                <a:solidFill>
                  <a:schemeClr val="tx1"/>
                </a:solidFill>
                <a:latin typeface="MS PGothic" panose="020B0600070205080204" pitchFamily="34" charset="-128"/>
                <a:ea typeface="MS PGothic" panose="020B0600070205080204" pitchFamily="34" charset="-128"/>
              </a:rPr>
              <a:t>見えない、実はまだ定まっていない。</a:t>
            </a:r>
            <a:endParaRPr lang="en-US" altLang="ja-JP" sz="1400" b="0" dirty="0">
              <a:solidFill>
                <a:schemeClr val="tx1"/>
              </a:solidFill>
              <a:latin typeface="MS PGothic" panose="020B0600070205080204" pitchFamily="34" charset="-128"/>
              <a:ea typeface="MS PGothic" panose="020B0600070205080204" pitchFamily="34" charset="-128"/>
            </a:endParaRPr>
          </a:p>
        </p:txBody>
      </p:sp>
      <p:pic>
        <p:nvPicPr>
          <p:cNvPr id="23" name="図 22">
            <a:extLst>
              <a:ext uri="{FF2B5EF4-FFF2-40B4-BE49-F238E27FC236}">
                <a16:creationId xmlns:a16="http://schemas.microsoft.com/office/drawing/2014/main" id="{64E9130D-61AB-8882-8726-4CDB1C4F8314}"/>
              </a:ext>
            </a:extLst>
          </p:cNvPr>
          <p:cNvPicPr>
            <a:picLocks noChangeAspect="1"/>
          </p:cNvPicPr>
          <p:nvPr/>
        </p:nvPicPr>
        <p:blipFill>
          <a:blip r:embed="rId2"/>
          <a:stretch>
            <a:fillRect/>
          </a:stretch>
        </p:blipFill>
        <p:spPr>
          <a:xfrm>
            <a:off x="1277743" y="3380517"/>
            <a:ext cx="2510130" cy="1641885"/>
          </a:xfrm>
          <a:prstGeom prst="rect">
            <a:avLst/>
          </a:prstGeom>
        </p:spPr>
      </p:pic>
      <p:grpSp>
        <p:nvGrpSpPr>
          <p:cNvPr id="13" name="グループ化 12">
            <a:extLst>
              <a:ext uri="{FF2B5EF4-FFF2-40B4-BE49-F238E27FC236}">
                <a16:creationId xmlns:a16="http://schemas.microsoft.com/office/drawing/2014/main" id="{C16FD145-8062-5C85-1179-12AB78ECB714}"/>
              </a:ext>
            </a:extLst>
          </p:cNvPr>
          <p:cNvGrpSpPr/>
          <p:nvPr/>
        </p:nvGrpSpPr>
        <p:grpSpPr>
          <a:xfrm>
            <a:off x="4466839" y="2340517"/>
            <a:ext cx="3258321" cy="2970040"/>
            <a:chOff x="802290" y="1195754"/>
            <a:chExt cx="10584000" cy="2970040"/>
          </a:xfrm>
        </p:grpSpPr>
        <p:sp>
          <p:nvSpPr>
            <p:cNvPr id="14" name="正方形/長方形 13">
              <a:extLst>
                <a:ext uri="{FF2B5EF4-FFF2-40B4-BE49-F238E27FC236}">
                  <a16:creationId xmlns:a16="http://schemas.microsoft.com/office/drawing/2014/main" id="{D4D13257-4809-44AF-DB2C-F8514BAB33F9}"/>
                </a:ext>
              </a:extLst>
            </p:cNvPr>
            <p:cNvSpPr/>
            <p:nvPr/>
          </p:nvSpPr>
          <p:spPr>
            <a:xfrm>
              <a:off x="802290" y="1195754"/>
              <a:ext cx="10584000" cy="2970040"/>
            </a:xfrm>
            <a:prstGeom prst="rect">
              <a:avLst/>
            </a:prstGeom>
            <a:solidFill>
              <a:schemeClr val="bg1"/>
            </a:solidFill>
            <a:ln w="19050">
              <a:solidFill>
                <a:srgbClr val="E94520"/>
              </a:solidFill>
            </a:ln>
          </p:spPr>
          <p:style>
            <a:lnRef idx="2">
              <a:schemeClr val="accent1">
                <a:shade val="15000"/>
              </a:schemeClr>
            </a:lnRef>
            <a:fillRef idx="1">
              <a:schemeClr val="accent1"/>
            </a:fillRef>
            <a:effectRef idx="0">
              <a:schemeClr val="accent1"/>
            </a:effectRef>
            <a:fontRef idx="minor">
              <a:schemeClr val="lt1"/>
            </a:fontRef>
          </p:style>
          <p:txBody>
            <a:bodyPr bIns="72000" rtlCol="0" anchor="t"/>
            <a:lstStyle/>
            <a:p>
              <a:pPr marL="85725" lvl="1" algn="ctr"/>
              <a:endParaRPr kumimoji="1" lang="en-US" altLang="ja-JP" dirty="0">
                <a:solidFill>
                  <a:schemeClr val="tx1"/>
                </a:solidFill>
              </a:endParaRPr>
            </a:p>
            <a:p>
              <a:pPr marL="85725" lvl="1" algn="ctr"/>
              <a:endParaRPr lang="en-US" altLang="ja-JP" dirty="0">
                <a:solidFill>
                  <a:schemeClr val="tx1"/>
                </a:solidFill>
              </a:endParaRPr>
            </a:p>
            <a:p>
              <a:pPr marL="85725" lvl="1" algn="ctr"/>
              <a:endParaRPr kumimoji="1" lang="en-US" altLang="ja-JP" dirty="0">
                <a:solidFill>
                  <a:schemeClr val="tx1"/>
                </a:solidFill>
              </a:endParaRPr>
            </a:p>
            <a:p>
              <a:pPr marL="85725" lvl="1" algn="ctr"/>
              <a:endParaRPr lang="en-US" altLang="ja-JP" dirty="0">
                <a:solidFill>
                  <a:schemeClr val="tx1"/>
                </a:solidFill>
              </a:endParaRPr>
            </a:p>
            <a:p>
              <a:pPr marL="85725" lvl="1" algn="ctr"/>
              <a:endParaRPr kumimoji="1" lang="en-US" altLang="ja-JP" dirty="0">
                <a:solidFill>
                  <a:schemeClr val="tx1"/>
                </a:solidFill>
              </a:endParaRPr>
            </a:p>
          </p:txBody>
        </p:sp>
        <p:sp>
          <p:nvSpPr>
            <p:cNvPr id="15" name="タイトル 4">
              <a:extLst>
                <a:ext uri="{FF2B5EF4-FFF2-40B4-BE49-F238E27FC236}">
                  <a16:creationId xmlns:a16="http://schemas.microsoft.com/office/drawing/2014/main" id="{86E01D4B-A03A-2511-79E9-8FA07CE91099}"/>
                </a:ext>
              </a:extLst>
            </p:cNvPr>
            <p:cNvSpPr txBox="1">
              <a:spLocks/>
            </p:cNvSpPr>
            <p:nvPr/>
          </p:nvSpPr>
          <p:spPr>
            <a:xfrm>
              <a:off x="802290" y="1195754"/>
              <a:ext cx="10584000" cy="424732"/>
            </a:xfrm>
            <a:prstGeom prst="rect">
              <a:avLst/>
            </a:prstGeom>
            <a:solidFill>
              <a:srgbClr val="E94520"/>
            </a:solidFill>
            <a:ln w="12700">
              <a:solidFill>
                <a:srgbClr val="E94520"/>
              </a:solidFill>
            </a:ln>
          </p:spPr>
          <p:txBody>
            <a:bodyPr vert="horz" wrap="square" lIns="91440" tIns="45720" rIns="91440" bIns="45720" rtlCol="0" anchor="ctr">
              <a:noAutofit/>
            </a:bodyPr>
            <a:lstStyle>
              <a:lvl1pPr algn="ctr" defTabSz="914400" rtl="0" eaLnBrk="1" latinLnBrk="0" hangingPunct="1">
                <a:lnSpc>
                  <a:spcPct val="90000"/>
                </a:lnSpc>
                <a:spcBef>
                  <a:spcPct val="0"/>
                </a:spcBef>
                <a:buNone/>
                <a:defRPr kumimoji="1" sz="3200" b="1" kern="1200">
                  <a:solidFill>
                    <a:schemeClr val="bg1"/>
                  </a:solidFill>
                  <a:latin typeface="+mn-ea"/>
                  <a:ea typeface="+mn-ea"/>
                  <a:cs typeface="+mj-cs"/>
                </a:defRPr>
              </a:lvl1pPr>
            </a:lstStyle>
            <a:p>
              <a:r>
                <a:rPr lang="ja-JP" altLang="en-US" sz="2400" dirty="0">
                  <a:latin typeface="MS PGothic" panose="020B0600070205080204" pitchFamily="34" charset="-128"/>
                  <a:ea typeface="MS PGothic" panose="020B0600070205080204" pitchFamily="34" charset="-128"/>
                </a:rPr>
                <a:t>可視化したもの</a:t>
              </a:r>
            </a:p>
          </p:txBody>
        </p:sp>
      </p:grpSp>
      <p:sp>
        <p:nvSpPr>
          <p:cNvPr id="21" name="タイトル 4">
            <a:extLst>
              <a:ext uri="{FF2B5EF4-FFF2-40B4-BE49-F238E27FC236}">
                <a16:creationId xmlns:a16="http://schemas.microsoft.com/office/drawing/2014/main" id="{080E3345-E10B-6D78-121B-53EF6268E336}"/>
              </a:ext>
            </a:extLst>
          </p:cNvPr>
          <p:cNvSpPr txBox="1">
            <a:spLocks/>
          </p:cNvSpPr>
          <p:nvPr/>
        </p:nvSpPr>
        <p:spPr>
          <a:xfrm>
            <a:off x="4465251" y="4686478"/>
            <a:ext cx="3258320" cy="480131"/>
          </a:xfrm>
          <a:prstGeom prst="rect">
            <a:avLst/>
          </a:prstGeom>
          <a:noFill/>
          <a:ln>
            <a:noFill/>
          </a:ln>
        </p:spPr>
        <p:txBody>
          <a:bodyPr vert="horz" wrap="square" lIns="91440" tIns="45720" rIns="91440" bIns="45720" rtlCol="0" anchor="t">
            <a:spAutoFit/>
          </a:bodyPr>
          <a:lstStyle>
            <a:lvl1pPr algn="ctr" defTabSz="914400" rtl="0" eaLnBrk="1" latinLnBrk="0" hangingPunct="1">
              <a:lnSpc>
                <a:spcPct val="90000"/>
              </a:lnSpc>
              <a:spcBef>
                <a:spcPct val="0"/>
              </a:spcBef>
              <a:buNone/>
              <a:defRPr kumimoji="1" sz="3200" b="1" kern="1200">
                <a:solidFill>
                  <a:schemeClr val="bg1"/>
                </a:solidFill>
                <a:latin typeface="+mn-ea"/>
                <a:ea typeface="+mn-ea"/>
                <a:cs typeface="+mj-cs"/>
              </a:defRPr>
            </a:lvl1pPr>
          </a:lstStyle>
          <a:p>
            <a:r>
              <a:rPr lang="ja-JP" altLang="en-US" sz="1400" b="0" dirty="0">
                <a:solidFill>
                  <a:schemeClr val="tx1"/>
                </a:solidFill>
                <a:latin typeface="MS PGothic" panose="020B0600070205080204" pitchFamily="34" charset="-128"/>
                <a:ea typeface="MS PGothic" panose="020B0600070205080204" pitchFamily="34" charset="-128"/>
              </a:rPr>
              <a:t>特徴や強み</a:t>
            </a:r>
            <a:r>
              <a:rPr lang="ja-JP" altLang="en-US" sz="1400" b="0">
                <a:solidFill>
                  <a:schemeClr val="tx1"/>
                </a:solidFill>
                <a:latin typeface="MS PGothic" panose="020B0600070205080204" pitchFamily="34" charset="-128"/>
                <a:ea typeface="MS PGothic" panose="020B0600070205080204" pitchFamily="34" charset="-128"/>
              </a:rPr>
              <a:t>を可視化すると</a:t>
            </a:r>
            <a:br>
              <a:rPr lang="en-US" altLang="ja-JP" sz="1400" b="0" dirty="0">
                <a:solidFill>
                  <a:schemeClr val="tx1"/>
                </a:solidFill>
                <a:latin typeface="MS PGothic" panose="020B0600070205080204" pitchFamily="34" charset="-128"/>
                <a:ea typeface="MS PGothic" panose="020B0600070205080204" pitchFamily="34" charset="-128"/>
              </a:rPr>
            </a:br>
            <a:r>
              <a:rPr lang="ja-JP" altLang="en-US" sz="1400" b="0" dirty="0">
                <a:solidFill>
                  <a:schemeClr val="tx1"/>
                </a:solidFill>
                <a:latin typeface="MS PGothic" panose="020B0600070205080204" pitchFamily="34" charset="-128"/>
                <a:ea typeface="MS PGothic" panose="020B0600070205080204" pitchFamily="34" charset="-128"/>
              </a:rPr>
              <a:t>イメージしやすい。</a:t>
            </a:r>
          </a:p>
        </p:txBody>
      </p:sp>
      <p:pic>
        <p:nvPicPr>
          <p:cNvPr id="25" name="図 24">
            <a:extLst>
              <a:ext uri="{FF2B5EF4-FFF2-40B4-BE49-F238E27FC236}">
                <a16:creationId xmlns:a16="http://schemas.microsoft.com/office/drawing/2014/main" id="{77815F0B-60A2-1BBD-5242-D57403C36A46}"/>
              </a:ext>
            </a:extLst>
          </p:cNvPr>
          <p:cNvPicPr>
            <a:picLocks noChangeAspect="1"/>
          </p:cNvPicPr>
          <p:nvPr/>
        </p:nvPicPr>
        <p:blipFill>
          <a:blip r:embed="rId3"/>
          <a:stretch>
            <a:fillRect/>
          </a:stretch>
        </p:blipFill>
        <p:spPr>
          <a:xfrm>
            <a:off x="5457967" y="3505472"/>
            <a:ext cx="1276065" cy="1106213"/>
          </a:xfrm>
          <a:prstGeom prst="rect">
            <a:avLst/>
          </a:prstGeom>
        </p:spPr>
      </p:pic>
      <p:grpSp>
        <p:nvGrpSpPr>
          <p:cNvPr id="17" name="グループ化 16">
            <a:extLst>
              <a:ext uri="{FF2B5EF4-FFF2-40B4-BE49-F238E27FC236}">
                <a16:creationId xmlns:a16="http://schemas.microsoft.com/office/drawing/2014/main" id="{95755683-8B0A-DD82-FED1-53D91B235840}"/>
              </a:ext>
            </a:extLst>
          </p:cNvPr>
          <p:cNvGrpSpPr/>
          <p:nvPr/>
        </p:nvGrpSpPr>
        <p:grpSpPr>
          <a:xfrm>
            <a:off x="8095479" y="2340516"/>
            <a:ext cx="3258321" cy="2970040"/>
            <a:chOff x="802290" y="1195754"/>
            <a:chExt cx="10584000" cy="2970040"/>
          </a:xfrm>
        </p:grpSpPr>
        <p:sp>
          <p:nvSpPr>
            <p:cNvPr id="18" name="正方形/長方形 17">
              <a:extLst>
                <a:ext uri="{FF2B5EF4-FFF2-40B4-BE49-F238E27FC236}">
                  <a16:creationId xmlns:a16="http://schemas.microsoft.com/office/drawing/2014/main" id="{50689C9A-7571-5982-7984-2F5ABB454406}"/>
                </a:ext>
              </a:extLst>
            </p:cNvPr>
            <p:cNvSpPr/>
            <p:nvPr/>
          </p:nvSpPr>
          <p:spPr>
            <a:xfrm>
              <a:off x="802290" y="1195754"/>
              <a:ext cx="10584000" cy="2970040"/>
            </a:xfrm>
            <a:prstGeom prst="rect">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bIns="72000" rtlCol="0" anchor="t"/>
            <a:lstStyle/>
            <a:p>
              <a:pPr marL="85725" lvl="1"/>
              <a:endParaRPr kumimoji="1" lang="en-US" altLang="ja-JP" dirty="0">
                <a:solidFill>
                  <a:schemeClr val="tx1"/>
                </a:solidFill>
              </a:endParaRPr>
            </a:p>
            <a:p>
              <a:pPr marL="85725" lvl="1"/>
              <a:endParaRPr lang="en-US" altLang="ja-JP" sz="1200" dirty="0">
                <a:solidFill>
                  <a:schemeClr val="tx1"/>
                </a:solidFill>
              </a:endParaRPr>
            </a:p>
            <a:p>
              <a:pPr marL="85725" lvl="1" algn="ctr"/>
              <a:endParaRPr kumimoji="1" lang="en-US" altLang="ja-JP" dirty="0">
                <a:solidFill>
                  <a:schemeClr val="tx1"/>
                </a:solidFill>
              </a:endParaRPr>
            </a:p>
            <a:p>
              <a:pPr marL="85725" lvl="1" algn="ctr"/>
              <a:endParaRPr lang="en-US" altLang="ja-JP" dirty="0">
                <a:solidFill>
                  <a:schemeClr val="tx1"/>
                </a:solidFill>
              </a:endParaRPr>
            </a:p>
            <a:p>
              <a:pPr marL="85725" lvl="1" algn="ctr"/>
              <a:endParaRPr kumimoji="1" lang="en-US" altLang="ja-JP" dirty="0">
                <a:solidFill>
                  <a:schemeClr val="tx1"/>
                </a:solidFill>
              </a:endParaRPr>
            </a:p>
            <a:p>
              <a:pPr marL="85725" lvl="1" algn="ctr"/>
              <a:endParaRPr lang="en-US" altLang="ja-JP" dirty="0">
                <a:solidFill>
                  <a:schemeClr val="tx1"/>
                </a:solidFill>
              </a:endParaRPr>
            </a:p>
            <a:p>
              <a:pPr marL="85725" lvl="1" algn="ctr"/>
              <a:endParaRPr kumimoji="1" lang="en-US" altLang="ja-JP" dirty="0">
                <a:solidFill>
                  <a:schemeClr val="tx1"/>
                </a:solidFill>
              </a:endParaRPr>
            </a:p>
          </p:txBody>
        </p:sp>
        <p:sp>
          <p:nvSpPr>
            <p:cNvPr id="19" name="タイトル 4">
              <a:extLst>
                <a:ext uri="{FF2B5EF4-FFF2-40B4-BE49-F238E27FC236}">
                  <a16:creationId xmlns:a16="http://schemas.microsoft.com/office/drawing/2014/main" id="{135B47C8-5C0B-D621-D95C-0DFB4B9EFDEE}"/>
                </a:ext>
              </a:extLst>
            </p:cNvPr>
            <p:cNvSpPr txBox="1">
              <a:spLocks/>
            </p:cNvSpPr>
            <p:nvPr/>
          </p:nvSpPr>
          <p:spPr>
            <a:xfrm>
              <a:off x="802290" y="1195754"/>
              <a:ext cx="10584000" cy="424732"/>
            </a:xfrm>
            <a:prstGeom prst="rect">
              <a:avLst/>
            </a:prstGeom>
            <a:solidFill>
              <a:schemeClr val="tx1"/>
            </a:solidFill>
            <a:ln w="12700">
              <a:solidFill>
                <a:schemeClr val="tx1"/>
              </a:solidFill>
            </a:ln>
          </p:spPr>
          <p:txBody>
            <a:bodyPr vert="horz" wrap="square" lIns="91440" tIns="45720" rIns="91440" bIns="45720" rtlCol="0" anchor="ctr">
              <a:noAutofit/>
            </a:bodyPr>
            <a:lstStyle>
              <a:lvl1pPr algn="ctr" defTabSz="914400" rtl="0" eaLnBrk="1" latinLnBrk="0" hangingPunct="1">
                <a:lnSpc>
                  <a:spcPct val="90000"/>
                </a:lnSpc>
                <a:spcBef>
                  <a:spcPct val="0"/>
                </a:spcBef>
                <a:buNone/>
                <a:defRPr kumimoji="1" sz="3200" b="1" kern="1200">
                  <a:solidFill>
                    <a:schemeClr val="bg1"/>
                  </a:solidFill>
                  <a:latin typeface="+mn-ea"/>
                  <a:ea typeface="+mn-ea"/>
                  <a:cs typeface="+mj-cs"/>
                </a:defRPr>
              </a:lvl1pPr>
            </a:lstStyle>
            <a:p>
              <a:r>
                <a:rPr lang="ja-JP" altLang="en-US" sz="2400">
                  <a:latin typeface="MS PGothic" panose="020B0600070205080204" pitchFamily="34" charset="-128"/>
                  <a:ea typeface="MS PGothic" panose="020B0600070205080204" pitchFamily="34" charset="-128"/>
                </a:rPr>
                <a:t>商品・サービスの完成</a:t>
              </a:r>
              <a:endParaRPr lang="ja-JP" altLang="en-US" sz="2400" dirty="0">
                <a:latin typeface="MS PGothic" panose="020B0600070205080204" pitchFamily="34" charset="-128"/>
                <a:ea typeface="MS PGothic" panose="020B0600070205080204" pitchFamily="34" charset="-128"/>
              </a:endParaRPr>
            </a:p>
          </p:txBody>
        </p:sp>
      </p:grpSp>
      <p:sp>
        <p:nvSpPr>
          <p:cNvPr id="22" name="タイトル 4">
            <a:extLst>
              <a:ext uri="{FF2B5EF4-FFF2-40B4-BE49-F238E27FC236}">
                <a16:creationId xmlns:a16="http://schemas.microsoft.com/office/drawing/2014/main" id="{49940684-73E8-F9E0-4D91-A6E6F6329E91}"/>
              </a:ext>
            </a:extLst>
          </p:cNvPr>
          <p:cNvSpPr txBox="1">
            <a:spLocks/>
          </p:cNvSpPr>
          <p:nvPr/>
        </p:nvSpPr>
        <p:spPr>
          <a:xfrm>
            <a:off x="8090712" y="4691040"/>
            <a:ext cx="3258321" cy="480131"/>
          </a:xfrm>
          <a:prstGeom prst="rect">
            <a:avLst/>
          </a:prstGeom>
          <a:noFill/>
          <a:ln>
            <a:noFill/>
          </a:ln>
        </p:spPr>
        <p:txBody>
          <a:bodyPr vert="horz" wrap="square" lIns="91440" tIns="45720" rIns="91440" bIns="45720" rtlCol="0" anchor="t">
            <a:spAutoFit/>
          </a:bodyPr>
          <a:lstStyle>
            <a:lvl1pPr algn="ctr" defTabSz="914400" rtl="0" eaLnBrk="1" latinLnBrk="0" hangingPunct="1">
              <a:lnSpc>
                <a:spcPct val="90000"/>
              </a:lnSpc>
              <a:spcBef>
                <a:spcPct val="0"/>
              </a:spcBef>
              <a:buNone/>
              <a:defRPr kumimoji="1" sz="3200" b="1" kern="1200">
                <a:solidFill>
                  <a:schemeClr val="bg1"/>
                </a:solidFill>
                <a:latin typeface="+mn-ea"/>
                <a:ea typeface="+mn-ea"/>
                <a:cs typeface="+mj-cs"/>
              </a:defRPr>
            </a:lvl1pPr>
          </a:lstStyle>
          <a:p>
            <a:r>
              <a:rPr lang="ja-JP" altLang="en-US" sz="1400" b="0" dirty="0">
                <a:solidFill>
                  <a:schemeClr val="tx1"/>
                </a:solidFill>
                <a:latin typeface="MS PGothic" panose="020B0600070205080204" pitchFamily="34" charset="-128"/>
                <a:ea typeface="MS PGothic" panose="020B0600070205080204" pitchFamily="34" charset="-128"/>
              </a:rPr>
              <a:t>多くの人に使ってもらえる。</a:t>
            </a:r>
            <a:endParaRPr lang="en-US" altLang="ja-JP" sz="1400" b="0" dirty="0">
              <a:solidFill>
                <a:schemeClr val="tx1"/>
              </a:solidFill>
              <a:latin typeface="MS PGothic" panose="020B0600070205080204" pitchFamily="34" charset="-128"/>
              <a:ea typeface="MS PGothic" panose="020B0600070205080204" pitchFamily="34" charset="-128"/>
            </a:endParaRPr>
          </a:p>
          <a:p>
            <a:r>
              <a:rPr lang="ja-JP" altLang="en-US" sz="1400" b="0">
                <a:solidFill>
                  <a:schemeClr val="tx1"/>
                </a:solidFill>
                <a:latin typeface="MS PGothic" panose="020B0600070205080204" pitchFamily="34" charset="-128"/>
                <a:ea typeface="MS PGothic" panose="020B0600070205080204" pitchFamily="34" charset="-128"/>
              </a:rPr>
              <a:t>お金をもらえる</a:t>
            </a:r>
            <a:r>
              <a:rPr lang="ja-JP" altLang="en-US" sz="1400" b="0" dirty="0">
                <a:solidFill>
                  <a:schemeClr val="tx1"/>
                </a:solidFill>
                <a:latin typeface="MS PGothic" panose="020B0600070205080204" pitchFamily="34" charset="-128"/>
                <a:ea typeface="MS PGothic" panose="020B0600070205080204" pitchFamily="34" charset="-128"/>
              </a:rPr>
              <a:t>レベルで作り込む。</a:t>
            </a:r>
          </a:p>
        </p:txBody>
      </p:sp>
      <p:pic>
        <p:nvPicPr>
          <p:cNvPr id="27" name="図 26" descr="携帯電話を持つ手&#10;&#10;AI によって生成されたコンテンツは間違っている可能性があります。">
            <a:extLst>
              <a:ext uri="{FF2B5EF4-FFF2-40B4-BE49-F238E27FC236}">
                <a16:creationId xmlns:a16="http://schemas.microsoft.com/office/drawing/2014/main" id="{4868DF2E-CF88-1E69-E7BC-8CC5808CD8F4}"/>
              </a:ext>
            </a:extLst>
          </p:cNvPr>
          <p:cNvPicPr>
            <a:picLocks noChangeAspect="1"/>
          </p:cNvPicPr>
          <p:nvPr/>
        </p:nvPicPr>
        <p:blipFill>
          <a:blip r:embed="rId4"/>
          <a:stretch>
            <a:fillRect/>
          </a:stretch>
        </p:blipFill>
        <p:spPr>
          <a:xfrm>
            <a:off x="8716288" y="3334811"/>
            <a:ext cx="1922921" cy="1281947"/>
          </a:xfrm>
          <a:prstGeom prst="rect">
            <a:avLst/>
          </a:prstGeom>
        </p:spPr>
      </p:pic>
      <p:sp>
        <p:nvSpPr>
          <p:cNvPr id="30" name="三角形 33">
            <a:extLst>
              <a:ext uri="{FF2B5EF4-FFF2-40B4-BE49-F238E27FC236}">
                <a16:creationId xmlns:a16="http://schemas.microsoft.com/office/drawing/2014/main" id="{245282ED-340D-825D-F774-AC1BFB7F2F0F}"/>
              </a:ext>
            </a:extLst>
          </p:cNvPr>
          <p:cNvSpPr/>
          <p:nvPr/>
        </p:nvSpPr>
        <p:spPr>
          <a:xfrm rot="5400000">
            <a:off x="4051502" y="3684578"/>
            <a:ext cx="520439" cy="307058"/>
          </a:xfrm>
          <a:prstGeom prst="triangle">
            <a:avLst/>
          </a:prstGeom>
          <a:solidFill>
            <a:schemeClr val="tx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三角形 33">
            <a:extLst>
              <a:ext uri="{FF2B5EF4-FFF2-40B4-BE49-F238E27FC236}">
                <a16:creationId xmlns:a16="http://schemas.microsoft.com/office/drawing/2014/main" id="{A725C2C1-30BD-AE39-8214-7BB34000734E}"/>
              </a:ext>
            </a:extLst>
          </p:cNvPr>
          <p:cNvSpPr/>
          <p:nvPr/>
        </p:nvSpPr>
        <p:spPr>
          <a:xfrm rot="5400000">
            <a:off x="7681060" y="3684578"/>
            <a:ext cx="520439" cy="307058"/>
          </a:xfrm>
          <a:prstGeom prst="triangle">
            <a:avLst/>
          </a:prstGeom>
          <a:solidFill>
            <a:schemeClr val="tx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A0F477DF-3273-D971-E62E-12812F55E85A}"/>
              </a:ext>
            </a:extLst>
          </p:cNvPr>
          <p:cNvSpPr txBox="1"/>
          <p:nvPr/>
        </p:nvSpPr>
        <p:spPr>
          <a:xfrm>
            <a:off x="839788" y="2913394"/>
            <a:ext cx="3256732" cy="369332"/>
          </a:xfrm>
          <a:prstGeom prst="rect">
            <a:avLst/>
          </a:prstGeom>
          <a:noFill/>
        </p:spPr>
        <p:txBody>
          <a:bodyPr wrap="square">
            <a:spAutoFit/>
          </a:bodyPr>
          <a:lstStyle/>
          <a:p>
            <a:pPr marL="85725" lvl="1" algn="ctr"/>
            <a:r>
              <a:rPr kumimoji="1" lang="ja-JP" altLang="en-US" dirty="0">
                <a:solidFill>
                  <a:schemeClr val="tx1"/>
                </a:solidFill>
              </a:rPr>
              <a:t>プランで考えている</a:t>
            </a:r>
            <a:endParaRPr kumimoji="1" lang="en-US" altLang="ja-JP" dirty="0">
              <a:solidFill>
                <a:schemeClr val="tx1"/>
              </a:solidFill>
            </a:endParaRPr>
          </a:p>
        </p:txBody>
      </p:sp>
      <p:sp>
        <p:nvSpPr>
          <p:cNvPr id="10" name="テキスト ボックス 9">
            <a:extLst>
              <a:ext uri="{FF2B5EF4-FFF2-40B4-BE49-F238E27FC236}">
                <a16:creationId xmlns:a16="http://schemas.microsoft.com/office/drawing/2014/main" id="{C16EC26A-91FF-4D4E-E92E-87DF22A1220F}"/>
              </a:ext>
            </a:extLst>
          </p:cNvPr>
          <p:cNvSpPr txBox="1"/>
          <p:nvPr/>
        </p:nvSpPr>
        <p:spPr>
          <a:xfrm>
            <a:off x="4462664" y="2913394"/>
            <a:ext cx="3256732" cy="369332"/>
          </a:xfrm>
          <a:prstGeom prst="rect">
            <a:avLst/>
          </a:prstGeom>
          <a:noFill/>
        </p:spPr>
        <p:txBody>
          <a:bodyPr wrap="square">
            <a:spAutoFit/>
          </a:bodyPr>
          <a:lstStyle/>
          <a:p>
            <a:pPr marL="85725" lvl="1" algn="ctr"/>
            <a:r>
              <a:rPr kumimoji="1" lang="ja-JP" altLang="en-US">
                <a:solidFill>
                  <a:schemeClr val="tx1"/>
                </a:solidFill>
              </a:rPr>
              <a:t>こだわりを可視化する</a:t>
            </a:r>
            <a:endParaRPr kumimoji="1" lang="ja-JP" altLang="en-US" dirty="0">
              <a:solidFill>
                <a:schemeClr val="tx1"/>
              </a:solidFill>
            </a:endParaRPr>
          </a:p>
        </p:txBody>
      </p:sp>
      <p:sp>
        <p:nvSpPr>
          <p:cNvPr id="28" name="テキスト ボックス 27">
            <a:extLst>
              <a:ext uri="{FF2B5EF4-FFF2-40B4-BE49-F238E27FC236}">
                <a16:creationId xmlns:a16="http://schemas.microsoft.com/office/drawing/2014/main" id="{95587264-8474-CD86-866A-BE870F964C25}"/>
              </a:ext>
            </a:extLst>
          </p:cNvPr>
          <p:cNvSpPr txBox="1"/>
          <p:nvPr/>
        </p:nvSpPr>
        <p:spPr>
          <a:xfrm>
            <a:off x="8085540" y="2913394"/>
            <a:ext cx="3256732" cy="369332"/>
          </a:xfrm>
          <a:prstGeom prst="rect">
            <a:avLst/>
          </a:prstGeom>
          <a:noFill/>
        </p:spPr>
        <p:txBody>
          <a:bodyPr wrap="square">
            <a:spAutoFit/>
          </a:bodyPr>
          <a:lstStyle/>
          <a:p>
            <a:pPr marL="85725" lvl="1" algn="ctr"/>
            <a:r>
              <a:rPr kumimoji="1" lang="ja-JP" altLang="en-US">
                <a:solidFill>
                  <a:schemeClr val="tx1"/>
                </a:solidFill>
              </a:rPr>
              <a:t>完成レベルでモノを作る</a:t>
            </a:r>
            <a:endParaRPr kumimoji="1" lang="ja-JP" altLang="en-US" dirty="0">
              <a:solidFill>
                <a:schemeClr val="tx1"/>
              </a:solidFill>
            </a:endParaRPr>
          </a:p>
        </p:txBody>
      </p:sp>
    </p:spTree>
    <p:extLst>
      <p:ext uri="{BB962C8B-B14F-4D97-AF65-F5344CB8AC3E}">
        <p14:creationId xmlns:p14="http://schemas.microsoft.com/office/powerpoint/2010/main" val="3735071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68FBA-45FB-EC5E-DCE7-5723DE2EE2C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268B6AF-05E7-6607-680B-E19D3F17D3D6}"/>
              </a:ext>
            </a:extLst>
          </p:cNvPr>
          <p:cNvSpPr>
            <a:spLocks noGrp="1"/>
          </p:cNvSpPr>
          <p:nvPr>
            <p:ph type="title"/>
          </p:nvPr>
        </p:nvSpPr>
        <p:spPr/>
        <p:txBody>
          <a:bodyPr/>
          <a:lstStyle/>
          <a:p>
            <a:r>
              <a:rPr lang="ja-JP" altLang="en-US" dirty="0">
                <a:effectLst/>
                <a:latin typeface="MS PGothic" panose="020B0600070205080204" pitchFamily="34" charset="-128"/>
                <a:ea typeface="MS PGothic" panose="020B0600070205080204" pitchFamily="34" charset="-128"/>
              </a:rPr>
              <a:t>アイデアを可視化するメリット</a:t>
            </a:r>
            <a:endParaRPr kumimoji="1" lang="ja-JP" altLang="en-US" dirty="0"/>
          </a:p>
        </p:txBody>
      </p:sp>
      <p:sp>
        <p:nvSpPr>
          <p:cNvPr id="4" name="テキスト ボックス 3">
            <a:extLst>
              <a:ext uri="{FF2B5EF4-FFF2-40B4-BE49-F238E27FC236}">
                <a16:creationId xmlns:a16="http://schemas.microsoft.com/office/drawing/2014/main" id="{F1D55C0A-72D6-2D09-4D8F-FB5162520635}"/>
              </a:ext>
            </a:extLst>
          </p:cNvPr>
          <p:cNvSpPr txBox="1"/>
          <p:nvPr/>
        </p:nvSpPr>
        <p:spPr>
          <a:xfrm>
            <a:off x="324678" y="5303982"/>
            <a:ext cx="11542643" cy="830997"/>
          </a:xfrm>
          <a:prstGeom prst="rect">
            <a:avLst/>
          </a:prstGeom>
          <a:noFill/>
        </p:spPr>
        <p:txBody>
          <a:bodyPr wrap="square" rtlCol="0">
            <a:spAutoFit/>
          </a:bodyPr>
          <a:lstStyle/>
          <a:p>
            <a:pPr algn="ctr"/>
            <a:r>
              <a:rPr lang="en-US" altLang="ja-JP" sz="2400" b="1" dirty="0">
                <a:solidFill>
                  <a:srgbClr val="E94520"/>
                </a:solidFill>
                <a:latin typeface="MS PGothic" panose="020B0600070205080204" pitchFamily="34" charset="-128"/>
                <a:ea typeface="MS PGothic" panose="020B0600070205080204" pitchFamily="34" charset="-128"/>
              </a:rPr>
              <a:t>※</a:t>
            </a:r>
            <a:r>
              <a:rPr lang="ja-JP" altLang="en-US" sz="2400" b="1">
                <a:solidFill>
                  <a:srgbClr val="E94520"/>
                </a:solidFill>
                <a:latin typeface="MS PGothic" panose="020B0600070205080204" pitchFamily="34" charset="-128"/>
                <a:ea typeface="MS PGothic" panose="020B0600070205080204" pitchFamily="34" charset="-128"/>
              </a:rPr>
              <a:t>プランレビューやプレゼンテーションなど他者への説明の際にも使用でき、</a:t>
            </a:r>
          </a:p>
          <a:p>
            <a:pPr algn="ctr"/>
            <a:r>
              <a:rPr lang="ja-JP" altLang="en-US" sz="2400" b="1">
                <a:solidFill>
                  <a:srgbClr val="E94520"/>
                </a:solidFill>
                <a:latin typeface="MS PGothic" panose="020B0600070205080204" pitchFamily="34" charset="-128"/>
                <a:ea typeface="MS PGothic" panose="020B0600070205080204" pitchFamily="34" charset="-128"/>
              </a:rPr>
              <a:t>相手に具体的なイメージが伝わりやすくなります。</a:t>
            </a:r>
          </a:p>
        </p:txBody>
      </p:sp>
      <p:pic>
        <p:nvPicPr>
          <p:cNvPr id="10" name="図 9">
            <a:extLst>
              <a:ext uri="{FF2B5EF4-FFF2-40B4-BE49-F238E27FC236}">
                <a16:creationId xmlns:a16="http://schemas.microsoft.com/office/drawing/2014/main" id="{A03ED4C8-7134-3403-B02B-2472898ACF02}"/>
              </a:ext>
            </a:extLst>
          </p:cNvPr>
          <p:cNvPicPr>
            <a:picLocks noChangeAspect="1"/>
          </p:cNvPicPr>
          <p:nvPr/>
        </p:nvPicPr>
        <p:blipFill>
          <a:blip r:embed="rId2"/>
          <a:stretch>
            <a:fillRect/>
          </a:stretch>
        </p:blipFill>
        <p:spPr>
          <a:xfrm>
            <a:off x="838200" y="1857571"/>
            <a:ext cx="1716060" cy="3281146"/>
          </a:xfrm>
          <a:prstGeom prst="rect">
            <a:avLst/>
          </a:prstGeom>
        </p:spPr>
      </p:pic>
      <p:sp>
        <p:nvSpPr>
          <p:cNvPr id="11" name="正方形/長方形 10">
            <a:extLst>
              <a:ext uri="{FF2B5EF4-FFF2-40B4-BE49-F238E27FC236}">
                <a16:creationId xmlns:a16="http://schemas.microsoft.com/office/drawing/2014/main" id="{E7340096-94E7-54D4-36F4-193F7BCC4DA7}"/>
              </a:ext>
            </a:extLst>
          </p:cNvPr>
          <p:cNvSpPr/>
          <p:nvPr/>
        </p:nvSpPr>
        <p:spPr>
          <a:xfrm>
            <a:off x="1018428" y="1389856"/>
            <a:ext cx="1355604" cy="301571"/>
          </a:xfrm>
          <a:prstGeom prst="rect">
            <a:avLst/>
          </a:prstGeom>
          <a:noFill/>
          <a:ln w="635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kumimoji="1" lang="ja-JP" altLang="en-US" sz="1600" dirty="0">
                <a:solidFill>
                  <a:schemeClr val="tx1"/>
                </a:solidFill>
              </a:rPr>
              <a:t>イメージ例</a:t>
            </a:r>
          </a:p>
        </p:txBody>
      </p:sp>
      <p:sp>
        <p:nvSpPr>
          <p:cNvPr id="13" name="角丸四角形 6">
            <a:extLst>
              <a:ext uri="{FF2B5EF4-FFF2-40B4-BE49-F238E27FC236}">
                <a16:creationId xmlns:a16="http://schemas.microsoft.com/office/drawing/2014/main" id="{4FB63253-10E7-588B-B1E2-149835ED7620}"/>
              </a:ext>
            </a:extLst>
          </p:cNvPr>
          <p:cNvSpPr/>
          <p:nvPr/>
        </p:nvSpPr>
        <p:spPr>
          <a:xfrm>
            <a:off x="2981458" y="1564177"/>
            <a:ext cx="7371232" cy="3459768"/>
          </a:xfrm>
          <a:prstGeom prst="roundRect">
            <a:avLst>
              <a:gd name="adj" fmla="val 5730"/>
            </a:avLst>
          </a:prstGeom>
          <a:solidFill>
            <a:srgbClr val="FCE8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04800" indent="-304800">
              <a:lnSpc>
                <a:spcPct val="120000"/>
              </a:lnSpc>
            </a:pPr>
            <a:r>
              <a:rPr kumimoji="1" lang="ja-JP" altLang="en-US" sz="2400" dirty="0">
                <a:solidFill>
                  <a:schemeClr val="tx1"/>
                </a:solidFill>
              </a:rPr>
              <a:t>① 議論していた商品・サービスのイメージがしっかり</a:t>
            </a:r>
            <a:endParaRPr kumimoji="1" lang="en-US" altLang="ja-JP" sz="2400" dirty="0">
              <a:solidFill>
                <a:schemeClr val="tx1"/>
              </a:solidFill>
            </a:endParaRPr>
          </a:p>
          <a:p>
            <a:pPr marL="304800" indent="-304800">
              <a:lnSpc>
                <a:spcPct val="120000"/>
              </a:lnSpc>
            </a:pPr>
            <a:r>
              <a:rPr lang="ja-JP" altLang="en-US" sz="2400" dirty="0">
                <a:solidFill>
                  <a:schemeClr val="tx1"/>
                </a:solidFill>
              </a:rPr>
              <a:t>　　</a:t>
            </a:r>
            <a:r>
              <a:rPr kumimoji="1" lang="ja-JP" altLang="en-US" sz="2400" dirty="0">
                <a:solidFill>
                  <a:schemeClr val="tx1"/>
                </a:solidFill>
              </a:rPr>
              <a:t>共有できる。</a:t>
            </a:r>
          </a:p>
          <a:p>
            <a:pPr marL="304800" indent="-304800">
              <a:lnSpc>
                <a:spcPct val="120000"/>
              </a:lnSpc>
            </a:pPr>
            <a:endParaRPr kumimoji="1" lang="ja-JP" altLang="en-US" sz="1200" dirty="0">
              <a:solidFill>
                <a:schemeClr val="tx1"/>
              </a:solidFill>
            </a:endParaRPr>
          </a:p>
          <a:p>
            <a:pPr marL="304800" indent="-304800">
              <a:lnSpc>
                <a:spcPct val="120000"/>
              </a:lnSpc>
            </a:pPr>
            <a:r>
              <a:rPr kumimoji="1" lang="ja-JP" altLang="en-US" sz="2400" dirty="0">
                <a:solidFill>
                  <a:schemeClr val="tx1"/>
                </a:solidFill>
              </a:rPr>
              <a:t>②</a:t>
            </a:r>
            <a:r>
              <a:rPr kumimoji="1" lang="en-US" altLang="ja-JP" sz="2400" dirty="0">
                <a:solidFill>
                  <a:schemeClr val="tx1"/>
                </a:solidFill>
              </a:rPr>
              <a:t> </a:t>
            </a:r>
            <a:r>
              <a:rPr kumimoji="1" lang="ja-JP" altLang="en-US" sz="2400" dirty="0">
                <a:solidFill>
                  <a:schemeClr val="tx1"/>
                </a:solidFill>
              </a:rPr>
              <a:t>機能やアイデアを改善できる。</a:t>
            </a:r>
          </a:p>
          <a:p>
            <a:pPr marL="304800" indent="-304800">
              <a:lnSpc>
                <a:spcPct val="120000"/>
              </a:lnSpc>
            </a:pPr>
            <a:endParaRPr kumimoji="1" lang="ja-JP" altLang="en-US" sz="1200" dirty="0">
              <a:solidFill>
                <a:schemeClr val="tx1"/>
              </a:solidFill>
            </a:endParaRPr>
          </a:p>
          <a:p>
            <a:pPr marL="304800" indent="-304800">
              <a:lnSpc>
                <a:spcPct val="120000"/>
              </a:lnSpc>
            </a:pPr>
            <a:r>
              <a:rPr kumimoji="1" lang="ja-JP" altLang="en-US" sz="2400" dirty="0">
                <a:solidFill>
                  <a:schemeClr val="tx1"/>
                </a:solidFill>
              </a:rPr>
              <a:t>③</a:t>
            </a:r>
            <a:r>
              <a:rPr kumimoji="1" lang="en-US" altLang="ja-JP" sz="2400" dirty="0">
                <a:solidFill>
                  <a:schemeClr val="tx1"/>
                </a:solidFill>
              </a:rPr>
              <a:t> </a:t>
            </a:r>
            <a:r>
              <a:rPr kumimoji="1" lang="ja-JP" altLang="en-US" sz="2400" dirty="0">
                <a:solidFill>
                  <a:schemeClr val="tx1"/>
                </a:solidFill>
              </a:rPr>
              <a:t>課題を早期に発見できるので、お金と時間と労力をたくさんかける前に修正ができる。</a:t>
            </a:r>
          </a:p>
        </p:txBody>
      </p:sp>
      <p:pic>
        <p:nvPicPr>
          <p:cNvPr id="16" name="図 15" descr="スーツを着ている人のイラスト&#10;&#10;中程度の精度で自動的に生成された説明">
            <a:extLst>
              <a:ext uri="{FF2B5EF4-FFF2-40B4-BE49-F238E27FC236}">
                <a16:creationId xmlns:a16="http://schemas.microsoft.com/office/drawing/2014/main" id="{C5972F91-1C12-B228-6144-9078F35477E0}"/>
              </a:ext>
            </a:extLst>
          </p:cNvPr>
          <p:cNvPicPr>
            <a:picLocks noChangeAspect="1"/>
          </p:cNvPicPr>
          <p:nvPr/>
        </p:nvPicPr>
        <p:blipFill>
          <a:blip r:embed="rId3"/>
          <a:srcRect l="23995" t="13696" r="51311" b="43673"/>
          <a:stretch/>
        </p:blipFill>
        <p:spPr>
          <a:xfrm>
            <a:off x="9996865" y="2742398"/>
            <a:ext cx="1356935" cy="2340213"/>
          </a:xfrm>
          <a:prstGeom prst="rect">
            <a:avLst/>
          </a:prstGeom>
        </p:spPr>
      </p:pic>
    </p:spTree>
    <p:extLst>
      <p:ext uri="{BB962C8B-B14F-4D97-AF65-F5344CB8AC3E}">
        <p14:creationId xmlns:p14="http://schemas.microsoft.com/office/powerpoint/2010/main" val="562965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9DE2F-486E-96DF-FFC4-DD076459C653}"/>
            </a:ext>
          </a:extLst>
        </p:cNvPr>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85063BA2-FC4C-2B15-5FF0-35B87C67B763}"/>
              </a:ext>
            </a:extLst>
          </p:cNvPr>
          <p:cNvGrpSpPr/>
          <p:nvPr/>
        </p:nvGrpSpPr>
        <p:grpSpPr>
          <a:xfrm>
            <a:off x="3042888" y="1119672"/>
            <a:ext cx="2129353" cy="648000"/>
            <a:chOff x="3447535" y="814871"/>
            <a:chExt cx="2129353" cy="648000"/>
          </a:xfrm>
        </p:grpSpPr>
        <p:sp>
          <p:nvSpPr>
            <p:cNvPr id="3" name="四角形: 角を丸くする 2">
              <a:extLst>
                <a:ext uri="{FF2B5EF4-FFF2-40B4-BE49-F238E27FC236}">
                  <a16:creationId xmlns:a16="http://schemas.microsoft.com/office/drawing/2014/main" id="{124DBBCA-B45C-23E0-F993-D317DAF12384}"/>
                </a:ext>
              </a:extLst>
            </p:cNvPr>
            <p:cNvSpPr/>
            <p:nvPr/>
          </p:nvSpPr>
          <p:spPr>
            <a:xfrm>
              <a:off x="3447535" y="814871"/>
              <a:ext cx="2129353" cy="648000"/>
            </a:xfrm>
            <a:prstGeom prst="roundRect">
              <a:avLst>
                <a:gd name="adj" fmla="val 50000"/>
              </a:avLst>
            </a:prstGeom>
            <a:solidFill>
              <a:srgbClr val="E9452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lvl="1" algn="ctr"/>
              <a:r>
                <a:rPr lang="ja-JP" altLang="en-US" sz="2400" b="1" dirty="0">
                  <a:solidFill>
                    <a:schemeClr val="bg1"/>
                  </a:solidFill>
                  <a:latin typeface="MS PGothic" panose="020B0600070205080204" pitchFamily="34" charset="-128"/>
                  <a:ea typeface="MS PGothic" panose="020B0600070205080204" pitchFamily="34" charset="-128"/>
                </a:rPr>
                <a:t>目安</a:t>
              </a:r>
              <a:r>
                <a:rPr lang="en-US" altLang="ja-JP" sz="2400" b="1" dirty="0">
                  <a:solidFill>
                    <a:schemeClr val="bg1"/>
                  </a:solidFill>
                  <a:latin typeface="MS PGothic" panose="020B0600070205080204" pitchFamily="34" charset="-128"/>
                  <a:ea typeface="MS PGothic" panose="020B0600070205080204" pitchFamily="34" charset="-128"/>
                </a:rPr>
                <a:t>5</a:t>
              </a:r>
              <a:r>
                <a:rPr lang="ja-JP" altLang="en-US" sz="2400" b="1" dirty="0">
                  <a:solidFill>
                    <a:schemeClr val="bg1"/>
                  </a:solidFill>
                  <a:latin typeface="MS PGothic" panose="020B0600070205080204" pitchFamily="34" charset="-128"/>
                  <a:ea typeface="MS PGothic" panose="020B0600070205080204" pitchFamily="34" charset="-128"/>
                </a:rPr>
                <a:t>分</a:t>
              </a:r>
            </a:p>
          </p:txBody>
        </p:sp>
        <p:pic>
          <p:nvPicPr>
            <p:cNvPr id="4" name="グラフィックス 3" descr="砂時計: 終了 単色塗りつぶし">
              <a:extLst>
                <a:ext uri="{FF2B5EF4-FFF2-40B4-BE49-F238E27FC236}">
                  <a16:creationId xmlns:a16="http://schemas.microsoft.com/office/drawing/2014/main" id="{220AB9E2-BC51-2D4B-0231-02B5327902B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97941" y="870229"/>
              <a:ext cx="550798" cy="550798"/>
            </a:xfrm>
            <a:prstGeom prst="rect">
              <a:avLst/>
            </a:prstGeom>
          </p:spPr>
        </p:pic>
      </p:grpSp>
      <p:sp>
        <p:nvSpPr>
          <p:cNvPr id="5" name="正方形/長方形 4">
            <a:extLst>
              <a:ext uri="{FF2B5EF4-FFF2-40B4-BE49-F238E27FC236}">
                <a16:creationId xmlns:a16="http://schemas.microsoft.com/office/drawing/2014/main" id="{28703255-CCBD-6685-3286-B68688EFAB79}"/>
              </a:ext>
            </a:extLst>
          </p:cNvPr>
          <p:cNvSpPr/>
          <p:nvPr/>
        </p:nvSpPr>
        <p:spPr>
          <a:xfrm>
            <a:off x="550983" y="2247194"/>
            <a:ext cx="11078310" cy="2376000"/>
          </a:xfrm>
          <a:prstGeom prst="rect">
            <a:avLst/>
          </a:prstGeom>
          <a:solidFill>
            <a:schemeClr val="bg1"/>
          </a:solidFill>
          <a:ln>
            <a:solidFill>
              <a:srgbClr val="E94520"/>
            </a:solidFill>
          </a:ln>
          <a:effectLst>
            <a:outerShdw dist="241300" dir="2700000" algn="tl" rotWithShape="0">
              <a:srgbClr val="E94520"/>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プロトタイプを作成する</a:t>
            </a: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grpSp>
        <p:nvGrpSpPr>
          <p:cNvPr id="10" name="グループ化 9">
            <a:extLst>
              <a:ext uri="{FF2B5EF4-FFF2-40B4-BE49-F238E27FC236}">
                <a16:creationId xmlns:a16="http://schemas.microsoft.com/office/drawing/2014/main" id="{32F7FC43-1A3B-8F38-058D-696FDF2057C1}"/>
              </a:ext>
            </a:extLst>
          </p:cNvPr>
          <p:cNvGrpSpPr/>
          <p:nvPr/>
        </p:nvGrpSpPr>
        <p:grpSpPr>
          <a:xfrm>
            <a:off x="609602" y="1119672"/>
            <a:ext cx="2304000" cy="648000"/>
            <a:chOff x="609602" y="1119672"/>
            <a:chExt cx="2304000" cy="648000"/>
          </a:xfrm>
        </p:grpSpPr>
        <p:sp>
          <p:nvSpPr>
            <p:cNvPr id="7" name="四角形: 角を丸くする 6">
              <a:extLst>
                <a:ext uri="{FF2B5EF4-FFF2-40B4-BE49-F238E27FC236}">
                  <a16:creationId xmlns:a16="http://schemas.microsoft.com/office/drawing/2014/main" id="{9E4CED62-3694-43E2-370A-4A0ED4159EBD}"/>
                </a:ext>
              </a:extLst>
            </p:cNvPr>
            <p:cNvSpPr/>
            <p:nvPr/>
          </p:nvSpPr>
          <p:spPr>
            <a:xfrm>
              <a:off x="609602" y="1119672"/>
              <a:ext cx="2304000" cy="648000"/>
            </a:xfrm>
            <a:prstGeom prst="roundRect">
              <a:avLst>
                <a:gd name="adj" fmla="val 50000"/>
              </a:avLst>
            </a:prstGeom>
            <a:solidFill>
              <a:schemeClr val="tx1">
                <a:lumMod val="75000"/>
                <a:lumOff val="2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bIns="72000" rtlCol="0" anchor="ctr"/>
            <a:lstStyle/>
            <a:p>
              <a:pPr marL="549275" lvl="1" algn="ctr"/>
              <a:r>
                <a:rPr lang="ja-JP" altLang="en-US" sz="2400" b="1" dirty="0">
                  <a:solidFill>
                    <a:schemeClr val="bg1"/>
                  </a:solidFill>
                  <a:latin typeface="MS PGothic" panose="020B0600070205080204" pitchFamily="34" charset="-128"/>
                  <a:ea typeface="MS PGothic" panose="020B0600070205080204" pitchFamily="34" charset="-128"/>
                </a:rPr>
                <a:t>授業 </a:t>
              </a:r>
              <a:r>
                <a:rPr lang="en-US" altLang="ja-JP" sz="2400" b="1" dirty="0">
                  <a:solidFill>
                    <a:schemeClr val="bg1"/>
                  </a:solidFill>
                  <a:latin typeface="MS PGothic" panose="020B0600070205080204" pitchFamily="34" charset="-128"/>
                  <a:ea typeface="MS PGothic" panose="020B0600070205080204" pitchFamily="34" charset="-128"/>
                </a:rPr>
                <a:t>[2]</a:t>
              </a:r>
            </a:p>
          </p:txBody>
        </p:sp>
        <p:pic>
          <p:nvPicPr>
            <p:cNvPr id="9" name="図 8">
              <a:extLst>
                <a:ext uri="{FF2B5EF4-FFF2-40B4-BE49-F238E27FC236}">
                  <a16:creationId xmlns:a16="http://schemas.microsoft.com/office/drawing/2014/main" id="{289005DE-40E8-D1BE-A90C-91229504BB41}"/>
                </a:ext>
              </a:extLst>
            </p:cNvPr>
            <p:cNvPicPr>
              <a:picLocks noChangeAspect="1"/>
            </p:cNvPicPr>
            <p:nvPr/>
          </p:nvPicPr>
          <p:blipFill>
            <a:blip r:embed="rId4">
              <a:clrChange>
                <a:clrFrom>
                  <a:srgbClr val="FFFFFF"/>
                </a:clrFrom>
                <a:clrTo>
                  <a:srgbClr val="FFFFFF">
                    <a:alpha val="0"/>
                  </a:srgbClr>
                </a:clrTo>
              </a:clrChange>
              <a:alphaModFix/>
              <a:biLevel thresh="25000"/>
              <a:extLst>
                <a:ext uri="{28A0092B-C50C-407E-A947-70E740481C1C}">
                  <a14:useLocalDpi xmlns:a14="http://schemas.microsoft.com/office/drawing/2010/main" val="0"/>
                </a:ext>
              </a:extLst>
            </a:blip>
            <a:srcRect l="603" r="1132"/>
            <a:stretch/>
          </p:blipFill>
          <p:spPr>
            <a:xfrm>
              <a:off x="878488" y="1196848"/>
              <a:ext cx="498367" cy="507161"/>
            </a:xfrm>
            <a:prstGeom prst="rect">
              <a:avLst/>
            </a:prstGeom>
          </p:spPr>
        </p:pic>
      </p:grpSp>
    </p:spTree>
    <p:extLst>
      <p:ext uri="{BB962C8B-B14F-4D97-AF65-F5344CB8AC3E}">
        <p14:creationId xmlns:p14="http://schemas.microsoft.com/office/powerpoint/2010/main" val="2338311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E3259-3DCA-9DD4-301E-B24DB48036D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47F7E2CE-F135-ACF8-7E39-B7477C6F56CF}"/>
              </a:ext>
            </a:extLst>
          </p:cNvPr>
          <p:cNvSpPr>
            <a:spLocks noGrp="1"/>
          </p:cNvSpPr>
          <p:nvPr>
            <p:ph type="title"/>
          </p:nvPr>
        </p:nvSpPr>
        <p:spPr/>
        <p:txBody>
          <a:bodyPr/>
          <a:lstStyle/>
          <a:p>
            <a:r>
              <a:rPr lang="ja-JP" altLang="en-US" dirty="0">
                <a:effectLst/>
                <a:latin typeface="MS PGothic" panose="020B0600070205080204" pitchFamily="34" charset="-128"/>
                <a:ea typeface="MS PGothic" panose="020B0600070205080204" pitchFamily="34" charset="-128"/>
              </a:rPr>
              <a:t>プロトタイプ</a:t>
            </a:r>
            <a:r>
              <a:rPr lang="ja-JP" altLang="en-US" dirty="0">
                <a:latin typeface="MS PGothic" panose="020B0600070205080204" pitchFamily="34" charset="-128"/>
                <a:ea typeface="MS PGothic" panose="020B0600070205080204" pitchFamily="34" charset="-128"/>
              </a:rPr>
              <a:t>で</a:t>
            </a:r>
            <a:r>
              <a:rPr lang="ja-JP" altLang="en-US" dirty="0">
                <a:effectLst/>
                <a:latin typeface="MS PGothic" panose="020B0600070205080204" pitchFamily="34" charset="-128"/>
                <a:ea typeface="MS PGothic" panose="020B0600070205080204" pitchFamily="34" charset="-128"/>
              </a:rPr>
              <a:t>機能や性能を確認する</a:t>
            </a:r>
            <a:endParaRPr kumimoji="1" lang="ja-JP" altLang="en-US" strike="sngStrike" dirty="0">
              <a:solidFill>
                <a:srgbClr val="156082"/>
              </a:solidFill>
              <a:highlight>
                <a:srgbClr val="FFFF00"/>
              </a:highlight>
            </a:endParaRPr>
          </a:p>
        </p:txBody>
      </p:sp>
      <p:sp>
        <p:nvSpPr>
          <p:cNvPr id="7" name="テキスト ボックス 6">
            <a:extLst>
              <a:ext uri="{FF2B5EF4-FFF2-40B4-BE49-F238E27FC236}">
                <a16:creationId xmlns:a16="http://schemas.microsoft.com/office/drawing/2014/main" id="{D9C2DAA4-7BEA-CCF7-629D-3AE156573C3E}"/>
              </a:ext>
            </a:extLst>
          </p:cNvPr>
          <p:cNvSpPr txBox="1"/>
          <p:nvPr/>
        </p:nvSpPr>
        <p:spPr>
          <a:xfrm>
            <a:off x="327082" y="1143664"/>
            <a:ext cx="11542644" cy="954107"/>
          </a:xfrm>
          <a:prstGeom prst="rect">
            <a:avLst/>
          </a:prstGeom>
          <a:noFill/>
        </p:spPr>
        <p:txBody>
          <a:bodyPr wrap="square" rtlCol="0">
            <a:spAutoFit/>
          </a:bodyPr>
          <a:lstStyle/>
          <a:p>
            <a:pPr algn="ctr"/>
            <a:r>
              <a:rPr lang="ja-JP" altLang="en-US" sz="2800" b="1">
                <a:latin typeface="MS PGothic" panose="020B0600070205080204" pitchFamily="34" charset="-128"/>
                <a:ea typeface="MS PGothic" panose="020B0600070205080204" pitchFamily="34" charset="-128"/>
              </a:rPr>
              <a:t>プロトタイプを作ると、使い勝手をよくしたり、</a:t>
            </a:r>
            <a:endParaRPr lang="en-US" altLang="ja-JP" sz="2800" b="1" dirty="0">
              <a:latin typeface="MS PGothic" panose="020B0600070205080204" pitchFamily="34" charset="-128"/>
              <a:ea typeface="MS PGothic" panose="020B0600070205080204" pitchFamily="34" charset="-128"/>
            </a:endParaRPr>
          </a:p>
          <a:p>
            <a:pPr algn="ctr"/>
            <a:r>
              <a:rPr lang="ja-JP" altLang="en-US" sz="2800" b="1">
                <a:latin typeface="MS PGothic" panose="020B0600070205080204" pitchFamily="34" charset="-128"/>
                <a:ea typeface="MS PGothic" panose="020B0600070205080204" pitchFamily="34" charset="-128"/>
              </a:rPr>
              <a:t>プランをよりよく改善したりするための議論がしやすくなります。</a:t>
            </a:r>
            <a:endParaRPr lang="ja-JP" altLang="en-US" sz="2800" b="1" dirty="0">
              <a:latin typeface="MS PGothic" panose="020B0600070205080204" pitchFamily="34" charset="-128"/>
              <a:ea typeface="MS PGothic" panose="020B0600070205080204" pitchFamily="34" charset="-128"/>
            </a:endParaRPr>
          </a:p>
        </p:txBody>
      </p:sp>
      <p:sp>
        <p:nvSpPr>
          <p:cNvPr id="6" name="テキスト ボックス 5">
            <a:extLst>
              <a:ext uri="{FF2B5EF4-FFF2-40B4-BE49-F238E27FC236}">
                <a16:creationId xmlns:a16="http://schemas.microsoft.com/office/drawing/2014/main" id="{E4D8B9A4-4A24-44BF-E736-20B58023FFBD}"/>
              </a:ext>
            </a:extLst>
          </p:cNvPr>
          <p:cNvSpPr txBox="1"/>
          <p:nvPr/>
        </p:nvSpPr>
        <p:spPr>
          <a:xfrm>
            <a:off x="327083" y="5292096"/>
            <a:ext cx="11542643" cy="830997"/>
          </a:xfrm>
          <a:prstGeom prst="rect">
            <a:avLst/>
          </a:prstGeom>
          <a:noFill/>
        </p:spPr>
        <p:txBody>
          <a:bodyPr wrap="square" rtlCol="0">
            <a:spAutoFit/>
          </a:bodyPr>
          <a:lstStyle/>
          <a:p>
            <a:pPr algn="ctr"/>
            <a:r>
              <a:rPr lang="ja-JP" altLang="en-US" sz="2400" b="1" dirty="0">
                <a:solidFill>
                  <a:srgbClr val="E94520"/>
                </a:solidFill>
                <a:latin typeface="MS PGothic" panose="020B0600070205080204" pitchFamily="34" charset="-128"/>
                <a:ea typeface="MS PGothic" panose="020B0600070205080204" pitchFamily="34" charset="-128"/>
              </a:rPr>
              <a:t>ビジネスプランの現実性や具体性が上がり、実現したいことについて</a:t>
            </a:r>
            <a:endParaRPr lang="en-US" altLang="ja-JP" sz="2400" b="1" dirty="0">
              <a:solidFill>
                <a:srgbClr val="E94520"/>
              </a:solidFill>
              <a:latin typeface="MS PGothic" panose="020B0600070205080204" pitchFamily="34" charset="-128"/>
              <a:ea typeface="MS PGothic" panose="020B0600070205080204" pitchFamily="34" charset="-128"/>
            </a:endParaRPr>
          </a:p>
          <a:p>
            <a:pPr algn="ctr"/>
            <a:r>
              <a:rPr lang="ja-JP" altLang="en-US" sz="2400" b="1" dirty="0">
                <a:solidFill>
                  <a:srgbClr val="E94520"/>
                </a:solidFill>
                <a:latin typeface="MS PGothic" panose="020B0600070205080204" pitchFamily="34" charset="-128"/>
                <a:ea typeface="MS PGothic" panose="020B0600070205080204" pitchFamily="34" charset="-128"/>
              </a:rPr>
              <a:t>よりよい改善案が生まれてくる可能性が高まります。</a:t>
            </a:r>
          </a:p>
        </p:txBody>
      </p:sp>
      <p:grpSp>
        <p:nvGrpSpPr>
          <p:cNvPr id="34" name="グループ化 33">
            <a:extLst>
              <a:ext uri="{FF2B5EF4-FFF2-40B4-BE49-F238E27FC236}">
                <a16:creationId xmlns:a16="http://schemas.microsoft.com/office/drawing/2014/main" id="{827148F4-8A97-66F8-1361-BDE0973F47C4}"/>
              </a:ext>
            </a:extLst>
          </p:cNvPr>
          <p:cNvGrpSpPr/>
          <p:nvPr/>
        </p:nvGrpSpPr>
        <p:grpSpPr>
          <a:xfrm>
            <a:off x="839194" y="2325232"/>
            <a:ext cx="10514606" cy="2809314"/>
            <a:chOff x="839194" y="2325232"/>
            <a:chExt cx="10514606" cy="2809314"/>
          </a:xfrm>
        </p:grpSpPr>
        <p:grpSp>
          <p:nvGrpSpPr>
            <p:cNvPr id="13" name="グループ化 12">
              <a:extLst>
                <a:ext uri="{FF2B5EF4-FFF2-40B4-BE49-F238E27FC236}">
                  <a16:creationId xmlns:a16="http://schemas.microsoft.com/office/drawing/2014/main" id="{C6590E9F-4C69-E44B-6097-78D3C5B3E300}"/>
                </a:ext>
              </a:extLst>
            </p:cNvPr>
            <p:cNvGrpSpPr/>
            <p:nvPr/>
          </p:nvGrpSpPr>
          <p:grpSpPr>
            <a:xfrm>
              <a:off x="840782" y="2325232"/>
              <a:ext cx="3258321" cy="2808000"/>
              <a:chOff x="802290" y="1195753"/>
              <a:chExt cx="10584000" cy="2808000"/>
            </a:xfrm>
          </p:grpSpPr>
          <p:sp>
            <p:nvSpPr>
              <p:cNvPr id="14" name="正方形/長方形 13">
                <a:extLst>
                  <a:ext uri="{FF2B5EF4-FFF2-40B4-BE49-F238E27FC236}">
                    <a16:creationId xmlns:a16="http://schemas.microsoft.com/office/drawing/2014/main" id="{D63ABDBF-75E1-C691-8341-1FB54734DC67}"/>
                  </a:ext>
                </a:extLst>
              </p:cNvPr>
              <p:cNvSpPr/>
              <p:nvPr/>
            </p:nvSpPr>
            <p:spPr>
              <a:xfrm>
                <a:off x="802290" y="1195753"/>
                <a:ext cx="10584000" cy="2808000"/>
              </a:xfrm>
              <a:prstGeom prst="rect">
                <a:avLst/>
              </a:prstGeom>
              <a:solidFill>
                <a:schemeClr val="bg1"/>
              </a:solidFill>
              <a:ln w="19050">
                <a:solidFill>
                  <a:srgbClr val="E94520"/>
                </a:solidFill>
              </a:ln>
            </p:spPr>
            <p:style>
              <a:lnRef idx="2">
                <a:schemeClr val="accent1">
                  <a:shade val="15000"/>
                </a:schemeClr>
              </a:lnRef>
              <a:fillRef idx="1">
                <a:schemeClr val="accent1"/>
              </a:fillRef>
              <a:effectRef idx="0">
                <a:schemeClr val="accent1"/>
              </a:effectRef>
              <a:fontRef idx="minor">
                <a:schemeClr val="lt1"/>
              </a:fontRef>
            </p:style>
            <p:txBody>
              <a:bodyPr bIns="72000" rtlCol="0" anchor="t"/>
              <a:lstStyle/>
              <a:p>
                <a:pPr marL="85725" lvl="1"/>
                <a:endParaRPr kumimoji="1" lang="en-US" altLang="ja-JP" strike="sngStrike" dirty="0">
                  <a:solidFill>
                    <a:srgbClr val="156082"/>
                  </a:solidFill>
                  <a:highlight>
                    <a:srgbClr val="FFFF00"/>
                  </a:highlight>
                </a:endParaRPr>
              </a:p>
              <a:p>
                <a:pPr marL="85725" lvl="1" algn="ctr"/>
                <a:br>
                  <a:rPr lang="en-US" altLang="ja-JP" strike="sngStrike" dirty="0">
                    <a:solidFill>
                      <a:srgbClr val="156082"/>
                    </a:solidFill>
                    <a:highlight>
                      <a:srgbClr val="FFFF00"/>
                    </a:highlight>
                  </a:rPr>
                </a:br>
                <a:endParaRPr lang="en-US" altLang="ja-JP" dirty="0">
                  <a:solidFill>
                    <a:schemeClr val="tx1"/>
                  </a:solidFill>
                </a:endParaRPr>
              </a:p>
              <a:p>
                <a:pPr marL="85725" lvl="1" algn="ctr"/>
                <a:endParaRPr kumimoji="1" lang="en-US" altLang="ja-JP" dirty="0">
                  <a:solidFill>
                    <a:schemeClr val="tx1"/>
                  </a:solidFill>
                </a:endParaRPr>
              </a:p>
              <a:p>
                <a:pPr marL="85725" lvl="1" algn="ctr"/>
                <a:endParaRPr lang="en-US" altLang="ja-JP" dirty="0">
                  <a:solidFill>
                    <a:schemeClr val="tx1"/>
                  </a:solidFill>
                </a:endParaRPr>
              </a:p>
              <a:p>
                <a:pPr marL="85725" lvl="1" algn="ctr"/>
                <a:endParaRPr kumimoji="1" lang="en-US" altLang="ja-JP" dirty="0">
                  <a:solidFill>
                    <a:schemeClr val="tx1"/>
                  </a:solidFill>
                </a:endParaRPr>
              </a:p>
              <a:p>
                <a:pPr marL="85725" lvl="1" algn="ctr"/>
                <a:endParaRPr lang="en-US" altLang="ja-JP" dirty="0">
                  <a:solidFill>
                    <a:schemeClr val="tx1"/>
                  </a:solidFill>
                </a:endParaRPr>
              </a:p>
              <a:p>
                <a:pPr marL="85725" lvl="1" algn="ctr"/>
                <a:endParaRPr kumimoji="1" lang="en-US" altLang="ja-JP" dirty="0">
                  <a:solidFill>
                    <a:schemeClr val="tx1"/>
                  </a:solidFill>
                </a:endParaRPr>
              </a:p>
            </p:txBody>
          </p:sp>
          <p:sp>
            <p:nvSpPr>
              <p:cNvPr id="15" name="タイトル 4">
                <a:extLst>
                  <a:ext uri="{FF2B5EF4-FFF2-40B4-BE49-F238E27FC236}">
                    <a16:creationId xmlns:a16="http://schemas.microsoft.com/office/drawing/2014/main" id="{1312A823-F5F1-6A0C-01D1-B4899E87EB0C}"/>
                  </a:ext>
                </a:extLst>
              </p:cNvPr>
              <p:cNvSpPr txBox="1">
                <a:spLocks/>
              </p:cNvSpPr>
              <p:nvPr/>
            </p:nvSpPr>
            <p:spPr>
              <a:xfrm>
                <a:off x="802290" y="1195754"/>
                <a:ext cx="10584000" cy="424732"/>
              </a:xfrm>
              <a:prstGeom prst="rect">
                <a:avLst/>
              </a:prstGeom>
              <a:solidFill>
                <a:srgbClr val="E94520"/>
              </a:solidFill>
              <a:ln w="12700">
                <a:solidFill>
                  <a:srgbClr val="E94520"/>
                </a:solidFill>
              </a:ln>
            </p:spPr>
            <p:txBody>
              <a:bodyPr vert="horz" wrap="square" lIns="91440" tIns="45720" rIns="91440" bIns="45720" rtlCol="0" anchor="ctr">
                <a:noAutofit/>
              </a:bodyPr>
              <a:lstStyle>
                <a:lvl1pPr algn="ctr" defTabSz="914400" rtl="0" eaLnBrk="1" latinLnBrk="0" hangingPunct="1">
                  <a:lnSpc>
                    <a:spcPct val="90000"/>
                  </a:lnSpc>
                  <a:spcBef>
                    <a:spcPct val="0"/>
                  </a:spcBef>
                  <a:buNone/>
                  <a:defRPr kumimoji="1" sz="3200" b="1" kern="1200">
                    <a:solidFill>
                      <a:schemeClr val="bg1"/>
                    </a:solidFill>
                    <a:latin typeface="+mn-ea"/>
                    <a:ea typeface="+mn-ea"/>
                    <a:cs typeface="+mj-cs"/>
                  </a:defRPr>
                </a:lvl1pPr>
              </a:lstStyle>
              <a:p>
                <a:r>
                  <a:rPr lang="ja-JP" altLang="en-US" sz="2400" dirty="0">
                    <a:latin typeface="MS PGothic" panose="020B0600070205080204" pitchFamily="34" charset="-128"/>
                    <a:ea typeface="MS PGothic" panose="020B0600070205080204" pitchFamily="34" charset="-128"/>
                  </a:rPr>
                  <a:t>プロトタイプ </a:t>
                </a:r>
                <a:r>
                  <a:rPr lang="en-US" altLang="ja-JP" sz="2400" dirty="0">
                    <a:latin typeface="MS PGothic" panose="020B0600070205080204" pitchFamily="34" charset="-128"/>
                    <a:ea typeface="MS PGothic" panose="020B0600070205080204" pitchFamily="34" charset="-128"/>
                  </a:rPr>
                  <a:t>(</a:t>
                </a:r>
                <a:r>
                  <a:rPr lang="ja-JP" altLang="en-US" sz="2400" dirty="0">
                    <a:latin typeface="MS PGothic" panose="020B0600070205080204" pitchFamily="34" charset="-128"/>
                    <a:ea typeface="MS PGothic" panose="020B0600070205080204" pitchFamily="34" charset="-128"/>
                  </a:rPr>
                  <a:t>試作品</a:t>
                </a:r>
                <a:r>
                  <a:rPr lang="en-US" altLang="ja-JP" sz="2400" dirty="0">
                    <a:latin typeface="MS PGothic" panose="020B0600070205080204" pitchFamily="34" charset="-128"/>
                    <a:ea typeface="MS PGothic" panose="020B0600070205080204" pitchFamily="34" charset="-128"/>
                  </a:rPr>
                  <a:t>)</a:t>
                </a:r>
              </a:p>
            </p:txBody>
          </p:sp>
        </p:grpSp>
        <p:sp>
          <p:nvSpPr>
            <p:cNvPr id="21" name="タイトル 4">
              <a:extLst>
                <a:ext uri="{FF2B5EF4-FFF2-40B4-BE49-F238E27FC236}">
                  <a16:creationId xmlns:a16="http://schemas.microsoft.com/office/drawing/2014/main" id="{BC95ED82-9B8E-FDED-CF4B-5821491B49F8}"/>
                </a:ext>
              </a:extLst>
            </p:cNvPr>
            <p:cNvSpPr txBox="1">
              <a:spLocks/>
            </p:cNvSpPr>
            <p:nvPr/>
          </p:nvSpPr>
          <p:spPr>
            <a:xfrm>
              <a:off x="839194" y="4653917"/>
              <a:ext cx="3258320" cy="286232"/>
            </a:xfrm>
            <a:prstGeom prst="rect">
              <a:avLst/>
            </a:prstGeom>
            <a:noFill/>
            <a:ln>
              <a:noFill/>
            </a:ln>
          </p:spPr>
          <p:txBody>
            <a:bodyPr vert="horz" wrap="square" lIns="91440" tIns="45720" rIns="91440" bIns="45720" rtlCol="0" anchor="t">
              <a:spAutoFit/>
            </a:bodyPr>
            <a:lstStyle>
              <a:lvl1pPr algn="ctr" defTabSz="914400" rtl="0" eaLnBrk="1" latinLnBrk="0" hangingPunct="1">
                <a:lnSpc>
                  <a:spcPct val="90000"/>
                </a:lnSpc>
                <a:spcBef>
                  <a:spcPct val="0"/>
                </a:spcBef>
                <a:buNone/>
                <a:defRPr kumimoji="1" sz="3200" b="1" kern="1200">
                  <a:solidFill>
                    <a:schemeClr val="bg1"/>
                  </a:solidFill>
                  <a:latin typeface="+mn-ea"/>
                  <a:ea typeface="+mn-ea"/>
                  <a:cs typeface="+mj-cs"/>
                </a:defRPr>
              </a:lvl1pPr>
            </a:lstStyle>
            <a:p>
              <a:r>
                <a:rPr lang="ja-JP" altLang="en-US" sz="1400" b="0" dirty="0">
                  <a:solidFill>
                    <a:schemeClr val="tx1"/>
                  </a:solidFill>
                  <a:latin typeface="MS PGothic" panose="020B0600070205080204" pitchFamily="34" charset="-128"/>
                  <a:ea typeface="MS PGothic" panose="020B0600070205080204" pitchFamily="34" charset="-128"/>
                </a:rPr>
                <a:t>アプリのイメージを作成</a:t>
              </a:r>
            </a:p>
          </p:txBody>
        </p:sp>
        <p:grpSp>
          <p:nvGrpSpPr>
            <p:cNvPr id="11" name="グループ化 10">
              <a:extLst>
                <a:ext uri="{FF2B5EF4-FFF2-40B4-BE49-F238E27FC236}">
                  <a16:creationId xmlns:a16="http://schemas.microsoft.com/office/drawing/2014/main" id="{08ADB2FB-F198-3131-4504-E59EAD1D6434}"/>
                </a:ext>
              </a:extLst>
            </p:cNvPr>
            <p:cNvGrpSpPr/>
            <p:nvPr/>
          </p:nvGrpSpPr>
          <p:grpSpPr>
            <a:xfrm>
              <a:off x="4476356" y="2326546"/>
              <a:ext cx="3258321" cy="2808000"/>
              <a:chOff x="802290" y="1195754"/>
              <a:chExt cx="10584000" cy="2808000"/>
            </a:xfrm>
          </p:grpSpPr>
          <p:sp>
            <p:nvSpPr>
              <p:cNvPr id="12" name="正方形/長方形 11">
                <a:extLst>
                  <a:ext uri="{FF2B5EF4-FFF2-40B4-BE49-F238E27FC236}">
                    <a16:creationId xmlns:a16="http://schemas.microsoft.com/office/drawing/2014/main" id="{0D655C0B-12C5-F94F-6F24-E15EBD2E174B}"/>
                  </a:ext>
                </a:extLst>
              </p:cNvPr>
              <p:cNvSpPr/>
              <p:nvPr/>
            </p:nvSpPr>
            <p:spPr>
              <a:xfrm>
                <a:off x="802290" y="1195754"/>
                <a:ext cx="10584000" cy="2808000"/>
              </a:xfrm>
              <a:prstGeom prst="rect">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bIns="72000" rtlCol="0" anchor="t"/>
              <a:lstStyle/>
              <a:p>
                <a:pPr marL="85725" lvl="1"/>
                <a:endParaRPr kumimoji="1" lang="en-US" altLang="ja-JP" dirty="0">
                  <a:solidFill>
                    <a:schemeClr val="tx1"/>
                  </a:solidFill>
                </a:endParaRPr>
              </a:p>
              <a:p>
                <a:pPr marL="85725" lvl="1" algn="ctr"/>
                <a:endParaRPr lang="en-US" altLang="ja-JP" dirty="0">
                  <a:solidFill>
                    <a:schemeClr val="tx1"/>
                  </a:solidFill>
                </a:endParaRPr>
              </a:p>
              <a:p>
                <a:pPr marL="85725" lvl="1" algn="ctr"/>
                <a:endParaRPr kumimoji="1" lang="en-US" altLang="ja-JP" dirty="0">
                  <a:solidFill>
                    <a:schemeClr val="tx1"/>
                  </a:solidFill>
                </a:endParaRPr>
              </a:p>
              <a:p>
                <a:pPr marL="85725" lvl="1" algn="ctr"/>
                <a:endParaRPr lang="en-US" altLang="ja-JP" dirty="0">
                  <a:solidFill>
                    <a:schemeClr val="tx1"/>
                  </a:solidFill>
                </a:endParaRPr>
              </a:p>
              <a:p>
                <a:pPr marL="85725" lvl="1" algn="ctr"/>
                <a:endParaRPr kumimoji="1" lang="en-US" altLang="ja-JP" dirty="0">
                  <a:solidFill>
                    <a:schemeClr val="tx1"/>
                  </a:solidFill>
                </a:endParaRPr>
              </a:p>
              <a:p>
                <a:pPr marL="85725" lvl="1" algn="ctr"/>
                <a:endParaRPr lang="en-US" altLang="ja-JP" dirty="0">
                  <a:solidFill>
                    <a:schemeClr val="tx1"/>
                  </a:solidFill>
                </a:endParaRPr>
              </a:p>
              <a:p>
                <a:pPr marL="85725" lvl="1" algn="ctr"/>
                <a:endParaRPr kumimoji="1" lang="en-US" altLang="ja-JP" dirty="0">
                  <a:solidFill>
                    <a:schemeClr val="tx1"/>
                  </a:solidFill>
                </a:endParaRPr>
              </a:p>
            </p:txBody>
          </p:sp>
          <p:sp>
            <p:nvSpPr>
              <p:cNvPr id="16" name="タイトル 4">
                <a:extLst>
                  <a:ext uri="{FF2B5EF4-FFF2-40B4-BE49-F238E27FC236}">
                    <a16:creationId xmlns:a16="http://schemas.microsoft.com/office/drawing/2014/main" id="{00210FBB-96E7-4692-B92A-265E093D8530}"/>
                  </a:ext>
                </a:extLst>
              </p:cNvPr>
              <p:cNvSpPr txBox="1">
                <a:spLocks/>
              </p:cNvSpPr>
              <p:nvPr/>
            </p:nvSpPr>
            <p:spPr>
              <a:xfrm>
                <a:off x="802290" y="1195754"/>
                <a:ext cx="10584000" cy="424732"/>
              </a:xfrm>
              <a:prstGeom prst="rect">
                <a:avLst/>
              </a:prstGeom>
              <a:solidFill>
                <a:schemeClr val="tx1"/>
              </a:solidFill>
              <a:ln w="12700">
                <a:solidFill>
                  <a:schemeClr val="tx1"/>
                </a:solidFill>
              </a:ln>
            </p:spPr>
            <p:txBody>
              <a:bodyPr vert="horz" wrap="square" lIns="91440" tIns="45720" rIns="91440" bIns="45720" rtlCol="0" anchor="ctr">
                <a:noAutofit/>
              </a:bodyPr>
              <a:lstStyle>
                <a:lvl1pPr algn="ctr" defTabSz="914400" rtl="0" eaLnBrk="1" latinLnBrk="0" hangingPunct="1">
                  <a:lnSpc>
                    <a:spcPct val="90000"/>
                  </a:lnSpc>
                  <a:spcBef>
                    <a:spcPct val="0"/>
                  </a:spcBef>
                  <a:buNone/>
                  <a:defRPr kumimoji="1" sz="3200" b="1" kern="1200">
                    <a:solidFill>
                      <a:schemeClr val="bg1"/>
                    </a:solidFill>
                    <a:latin typeface="+mn-ea"/>
                    <a:ea typeface="+mn-ea"/>
                    <a:cs typeface="+mj-cs"/>
                  </a:defRPr>
                </a:lvl1pPr>
              </a:lstStyle>
              <a:p>
                <a:r>
                  <a:rPr lang="ja-JP" altLang="en-US" sz="2400">
                    <a:latin typeface="MS PGothic" panose="020B0600070205080204" pitchFamily="34" charset="-128"/>
                    <a:ea typeface="MS PGothic" panose="020B0600070205080204" pitchFamily="34" charset="-128"/>
                  </a:rPr>
                  <a:t>レビューや</a:t>
                </a:r>
                <a:r>
                  <a:rPr lang="ja-JP" altLang="en-US" sz="2400" dirty="0">
                    <a:latin typeface="MS PGothic" panose="020B0600070205080204" pitchFamily="34" charset="-128"/>
                    <a:ea typeface="MS PGothic" panose="020B0600070205080204" pitchFamily="34" charset="-128"/>
                  </a:rPr>
                  <a:t>改善議論</a:t>
                </a:r>
              </a:p>
            </p:txBody>
          </p:sp>
        </p:grpSp>
        <p:grpSp>
          <p:nvGrpSpPr>
            <p:cNvPr id="17" name="グループ化 16">
              <a:extLst>
                <a:ext uri="{FF2B5EF4-FFF2-40B4-BE49-F238E27FC236}">
                  <a16:creationId xmlns:a16="http://schemas.microsoft.com/office/drawing/2014/main" id="{229F2F77-4461-D9EB-34A0-4324A4D9652D}"/>
                </a:ext>
              </a:extLst>
            </p:cNvPr>
            <p:cNvGrpSpPr/>
            <p:nvPr/>
          </p:nvGrpSpPr>
          <p:grpSpPr>
            <a:xfrm>
              <a:off x="8095479" y="2325232"/>
              <a:ext cx="3258321" cy="2808000"/>
              <a:chOff x="802290" y="1195754"/>
              <a:chExt cx="10584000" cy="2808000"/>
            </a:xfrm>
          </p:grpSpPr>
          <p:sp>
            <p:nvSpPr>
              <p:cNvPr id="18" name="正方形/長方形 17">
                <a:extLst>
                  <a:ext uri="{FF2B5EF4-FFF2-40B4-BE49-F238E27FC236}">
                    <a16:creationId xmlns:a16="http://schemas.microsoft.com/office/drawing/2014/main" id="{C7DEBED6-08A0-7755-3781-5D54F0BF345F}"/>
                  </a:ext>
                </a:extLst>
              </p:cNvPr>
              <p:cNvSpPr/>
              <p:nvPr/>
            </p:nvSpPr>
            <p:spPr>
              <a:xfrm>
                <a:off x="802290" y="1195754"/>
                <a:ext cx="10584000" cy="2808000"/>
              </a:xfrm>
              <a:prstGeom prst="rect">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bIns="72000" rtlCol="0" anchor="t"/>
              <a:lstStyle/>
              <a:p>
                <a:pPr marL="85725" lvl="1"/>
                <a:endParaRPr kumimoji="1" lang="en-US" altLang="ja-JP" dirty="0">
                  <a:solidFill>
                    <a:schemeClr val="tx1"/>
                  </a:solidFill>
                </a:endParaRPr>
              </a:p>
              <a:p>
                <a:pPr marL="85725" lvl="1" algn="ctr"/>
                <a:endParaRPr kumimoji="1" lang="en-US" altLang="ja-JP" dirty="0">
                  <a:solidFill>
                    <a:schemeClr val="tx1"/>
                  </a:solidFill>
                </a:endParaRPr>
              </a:p>
              <a:p>
                <a:pPr marL="85725" lvl="1" algn="ctr"/>
                <a:endParaRPr lang="en-US" altLang="ja-JP" dirty="0">
                  <a:solidFill>
                    <a:schemeClr val="tx1"/>
                  </a:solidFill>
                </a:endParaRPr>
              </a:p>
              <a:p>
                <a:pPr marL="85725" lvl="1" algn="ctr"/>
                <a:endParaRPr kumimoji="1" lang="en-US" altLang="ja-JP" dirty="0">
                  <a:solidFill>
                    <a:schemeClr val="tx1"/>
                  </a:solidFill>
                </a:endParaRPr>
              </a:p>
              <a:p>
                <a:pPr marL="85725" lvl="1" algn="ctr"/>
                <a:endParaRPr lang="en-US" altLang="ja-JP" dirty="0">
                  <a:solidFill>
                    <a:schemeClr val="tx1"/>
                  </a:solidFill>
                </a:endParaRPr>
              </a:p>
              <a:p>
                <a:pPr marL="85725" lvl="1" algn="ctr"/>
                <a:endParaRPr kumimoji="1" lang="en-US" altLang="ja-JP" dirty="0">
                  <a:solidFill>
                    <a:schemeClr val="tx1"/>
                  </a:solidFill>
                </a:endParaRPr>
              </a:p>
            </p:txBody>
          </p:sp>
          <p:sp>
            <p:nvSpPr>
              <p:cNvPr id="19" name="タイトル 4">
                <a:extLst>
                  <a:ext uri="{FF2B5EF4-FFF2-40B4-BE49-F238E27FC236}">
                    <a16:creationId xmlns:a16="http://schemas.microsoft.com/office/drawing/2014/main" id="{71BAD77E-9660-A9C5-9198-30D0DC48E47C}"/>
                  </a:ext>
                </a:extLst>
              </p:cNvPr>
              <p:cNvSpPr txBox="1">
                <a:spLocks/>
              </p:cNvSpPr>
              <p:nvPr/>
            </p:nvSpPr>
            <p:spPr>
              <a:xfrm>
                <a:off x="802290" y="1195754"/>
                <a:ext cx="10584000" cy="424732"/>
              </a:xfrm>
              <a:prstGeom prst="rect">
                <a:avLst/>
              </a:prstGeom>
              <a:solidFill>
                <a:schemeClr val="tx1"/>
              </a:solidFill>
              <a:ln w="12700">
                <a:solidFill>
                  <a:schemeClr val="tx1"/>
                </a:solidFill>
              </a:ln>
            </p:spPr>
            <p:txBody>
              <a:bodyPr vert="horz" wrap="square" lIns="91440" tIns="45720" rIns="91440" bIns="45720" rtlCol="0" anchor="ctr">
                <a:noAutofit/>
              </a:bodyPr>
              <a:lstStyle>
                <a:lvl1pPr algn="ctr" defTabSz="914400" rtl="0" eaLnBrk="1" latinLnBrk="0" hangingPunct="1">
                  <a:lnSpc>
                    <a:spcPct val="90000"/>
                  </a:lnSpc>
                  <a:spcBef>
                    <a:spcPct val="0"/>
                  </a:spcBef>
                  <a:buNone/>
                  <a:defRPr kumimoji="1" sz="3200" b="1" kern="1200">
                    <a:solidFill>
                      <a:schemeClr val="bg1"/>
                    </a:solidFill>
                    <a:latin typeface="+mn-ea"/>
                    <a:ea typeface="+mn-ea"/>
                    <a:cs typeface="+mj-cs"/>
                  </a:defRPr>
                </a:lvl1pPr>
              </a:lstStyle>
              <a:p>
                <a:r>
                  <a:rPr lang="ja-JP" altLang="en-US" sz="2400" dirty="0">
                    <a:latin typeface="MS PGothic" panose="020B0600070205080204" pitchFamily="34" charset="-128"/>
                    <a:ea typeface="MS PGothic" panose="020B0600070205080204" pitchFamily="34" charset="-128"/>
                  </a:rPr>
                  <a:t>商品・サービスの完成</a:t>
                </a:r>
              </a:p>
            </p:txBody>
          </p:sp>
        </p:grpSp>
        <p:sp>
          <p:nvSpPr>
            <p:cNvPr id="22" name="タイトル 4">
              <a:extLst>
                <a:ext uri="{FF2B5EF4-FFF2-40B4-BE49-F238E27FC236}">
                  <a16:creationId xmlns:a16="http://schemas.microsoft.com/office/drawing/2014/main" id="{A6058538-7413-7BB3-1704-18ADD7F1A9EC}"/>
                </a:ext>
              </a:extLst>
            </p:cNvPr>
            <p:cNvSpPr txBox="1">
              <a:spLocks/>
            </p:cNvSpPr>
            <p:nvPr/>
          </p:nvSpPr>
          <p:spPr>
            <a:xfrm>
              <a:off x="8090712" y="4653917"/>
              <a:ext cx="3258321" cy="286232"/>
            </a:xfrm>
            <a:prstGeom prst="rect">
              <a:avLst/>
            </a:prstGeom>
            <a:noFill/>
            <a:ln>
              <a:noFill/>
            </a:ln>
          </p:spPr>
          <p:txBody>
            <a:bodyPr vert="horz" wrap="square" lIns="91440" tIns="45720" rIns="91440" bIns="45720" rtlCol="0" anchor="t">
              <a:spAutoFit/>
            </a:bodyPr>
            <a:lstStyle>
              <a:lvl1pPr algn="ctr" defTabSz="914400" rtl="0" eaLnBrk="1" latinLnBrk="0" hangingPunct="1">
                <a:lnSpc>
                  <a:spcPct val="90000"/>
                </a:lnSpc>
                <a:spcBef>
                  <a:spcPct val="0"/>
                </a:spcBef>
                <a:buNone/>
                <a:defRPr kumimoji="1" sz="3200" b="1" kern="1200">
                  <a:solidFill>
                    <a:schemeClr val="bg1"/>
                  </a:solidFill>
                  <a:latin typeface="+mn-ea"/>
                  <a:ea typeface="+mn-ea"/>
                  <a:cs typeface="+mj-cs"/>
                </a:defRPr>
              </a:lvl1pPr>
            </a:lstStyle>
            <a:p>
              <a:r>
                <a:rPr lang="ja-JP" altLang="en-US" sz="1400" b="0" dirty="0">
                  <a:solidFill>
                    <a:schemeClr val="tx1"/>
                  </a:solidFill>
                  <a:latin typeface="MS PGothic" panose="020B0600070205080204" pitchFamily="34" charset="-128"/>
                  <a:ea typeface="MS PGothic" panose="020B0600070205080204" pitchFamily="34" charset="-128"/>
                </a:rPr>
                <a:t>完成したアプリ</a:t>
              </a:r>
            </a:p>
          </p:txBody>
        </p:sp>
        <p:sp>
          <p:nvSpPr>
            <p:cNvPr id="31" name="三角形 33">
              <a:extLst>
                <a:ext uri="{FF2B5EF4-FFF2-40B4-BE49-F238E27FC236}">
                  <a16:creationId xmlns:a16="http://schemas.microsoft.com/office/drawing/2014/main" id="{C3699727-AACD-E4E9-F092-C5E9F1143A00}"/>
                </a:ext>
              </a:extLst>
            </p:cNvPr>
            <p:cNvSpPr/>
            <p:nvPr/>
          </p:nvSpPr>
          <p:spPr>
            <a:xfrm rot="5400000">
              <a:off x="7681060" y="3669294"/>
              <a:ext cx="520439" cy="307058"/>
            </a:xfrm>
            <a:prstGeom prst="triangle">
              <a:avLst/>
            </a:prstGeom>
            <a:solidFill>
              <a:schemeClr val="tx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カギ線コネクタ 7">
              <a:extLst>
                <a:ext uri="{FF2B5EF4-FFF2-40B4-BE49-F238E27FC236}">
                  <a16:creationId xmlns:a16="http://schemas.microsoft.com/office/drawing/2014/main" id="{A970B204-EFA4-BD0A-F9A6-A2676A5FAD61}"/>
                </a:ext>
              </a:extLst>
            </p:cNvPr>
            <p:cNvCxnSpPr/>
            <p:nvPr/>
          </p:nvCxnSpPr>
          <p:spPr>
            <a:xfrm>
              <a:off x="3832964" y="3640664"/>
              <a:ext cx="789028" cy="288099"/>
            </a:xfrm>
            <a:prstGeom prst="bentConnector3">
              <a:avLst>
                <a:gd name="adj1" fmla="val 99213"/>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5" name="カギ線コネクタ 34">
              <a:extLst>
                <a:ext uri="{FF2B5EF4-FFF2-40B4-BE49-F238E27FC236}">
                  <a16:creationId xmlns:a16="http://schemas.microsoft.com/office/drawing/2014/main" id="{568A3EA3-CF95-66FD-A5C1-C320F4808F0A}"/>
                </a:ext>
              </a:extLst>
            </p:cNvPr>
            <p:cNvCxnSpPr>
              <a:cxnSpLocks/>
            </p:cNvCxnSpPr>
            <p:nvPr/>
          </p:nvCxnSpPr>
          <p:spPr>
            <a:xfrm flipH="1" flipV="1">
              <a:off x="3859501" y="3728342"/>
              <a:ext cx="789028" cy="288099"/>
            </a:xfrm>
            <a:prstGeom prst="bentConnector3">
              <a:avLst>
                <a:gd name="adj1" fmla="val 99213"/>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 name="テキスト ボックス 4">
              <a:extLst>
                <a:ext uri="{FF2B5EF4-FFF2-40B4-BE49-F238E27FC236}">
                  <a16:creationId xmlns:a16="http://schemas.microsoft.com/office/drawing/2014/main" id="{73EDBC9B-1CC2-1618-727C-3BBA40B7D0B8}"/>
                </a:ext>
              </a:extLst>
            </p:cNvPr>
            <p:cNvSpPr txBox="1"/>
            <p:nvPr/>
          </p:nvSpPr>
          <p:spPr>
            <a:xfrm>
              <a:off x="839788" y="2868729"/>
              <a:ext cx="3256732" cy="369332"/>
            </a:xfrm>
            <a:prstGeom prst="rect">
              <a:avLst/>
            </a:prstGeom>
            <a:noFill/>
          </p:spPr>
          <p:txBody>
            <a:bodyPr wrap="square">
              <a:spAutoFit/>
            </a:bodyPr>
            <a:lstStyle/>
            <a:p>
              <a:pPr marL="85725" lvl="1" algn="ctr"/>
              <a:r>
                <a:rPr kumimoji="1" lang="ja-JP" altLang="en-US">
                  <a:solidFill>
                    <a:schemeClr val="tx1"/>
                  </a:solidFill>
                </a:rPr>
                <a:t>こだわりを可視化する</a:t>
              </a:r>
              <a:endParaRPr kumimoji="1" lang="ja-JP" altLang="en-US" dirty="0">
                <a:solidFill>
                  <a:schemeClr val="tx1"/>
                </a:solidFill>
              </a:endParaRPr>
            </a:p>
          </p:txBody>
        </p:sp>
        <p:sp>
          <p:nvSpPr>
            <p:cNvPr id="9" name="テキスト ボックス 8">
              <a:extLst>
                <a:ext uri="{FF2B5EF4-FFF2-40B4-BE49-F238E27FC236}">
                  <a16:creationId xmlns:a16="http://schemas.microsoft.com/office/drawing/2014/main" id="{3A591768-F3F2-790C-34AD-CD8B8C28D03E}"/>
                </a:ext>
              </a:extLst>
            </p:cNvPr>
            <p:cNvSpPr txBox="1"/>
            <p:nvPr/>
          </p:nvSpPr>
          <p:spPr>
            <a:xfrm>
              <a:off x="4462664" y="2868729"/>
              <a:ext cx="3256732" cy="369332"/>
            </a:xfrm>
            <a:prstGeom prst="rect">
              <a:avLst/>
            </a:prstGeom>
            <a:noFill/>
          </p:spPr>
          <p:txBody>
            <a:bodyPr wrap="square">
              <a:spAutoFit/>
            </a:bodyPr>
            <a:lstStyle/>
            <a:p>
              <a:pPr marL="85725" lvl="1" algn="ctr"/>
              <a:r>
                <a:rPr kumimoji="1" lang="ja-JP" altLang="en-US" dirty="0">
                  <a:solidFill>
                    <a:schemeClr val="tx1"/>
                  </a:solidFill>
                </a:rPr>
                <a:t>機能・使い勝手を確認</a:t>
              </a:r>
            </a:p>
          </p:txBody>
        </p:sp>
        <p:sp>
          <p:nvSpPr>
            <p:cNvPr id="10" name="テキスト ボックス 9">
              <a:extLst>
                <a:ext uri="{FF2B5EF4-FFF2-40B4-BE49-F238E27FC236}">
                  <a16:creationId xmlns:a16="http://schemas.microsoft.com/office/drawing/2014/main" id="{5F5F9928-A4BC-15FF-6988-E5B4EBCEB4D2}"/>
                </a:ext>
              </a:extLst>
            </p:cNvPr>
            <p:cNvSpPr txBox="1"/>
            <p:nvPr/>
          </p:nvSpPr>
          <p:spPr>
            <a:xfrm>
              <a:off x="8085540" y="2868729"/>
              <a:ext cx="3256732" cy="369332"/>
            </a:xfrm>
            <a:prstGeom prst="rect">
              <a:avLst/>
            </a:prstGeom>
            <a:noFill/>
          </p:spPr>
          <p:txBody>
            <a:bodyPr wrap="square">
              <a:spAutoFit/>
            </a:bodyPr>
            <a:lstStyle/>
            <a:p>
              <a:pPr marL="85725" lvl="1" algn="ctr"/>
              <a:r>
                <a:rPr kumimoji="1" lang="ja-JP" altLang="en-US">
                  <a:solidFill>
                    <a:schemeClr val="tx1"/>
                  </a:solidFill>
                </a:rPr>
                <a:t>完成品・量産・リリース</a:t>
              </a:r>
              <a:endParaRPr kumimoji="1" lang="ja-JP" altLang="en-US" dirty="0">
                <a:solidFill>
                  <a:schemeClr val="tx1"/>
                </a:solidFill>
              </a:endParaRPr>
            </a:p>
          </p:txBody>
        </p:sp>
        <p:pic>
          <p:nvPicPr>
            <p:cNvPr id="24" name="図 23">
              <a:extLst>
                <a:ext uri="{FF2B5EF4-FFF2-40B4-BE49-F238E27FC236}">
                  <a16:creationId xmlns:a16="http://schemas.microsoft.com/office/drawing/2014/main" id="{7AB8CC0C-769A-BA7F-9DAC-028846EE09CA}"/>
                </a:ext>
              </a:extLst>
            </p:cNvPr>
            <p:cNvPicPr>
              <a:picLocks noChangeAspect="1"/>
            </p:cNvPicPr>
            <p:nvPr/>
          </p:nvPicPr>
          <p:blipFill>
            <a:blip r:embed="rId2"/>
            <a:stretch>
              <a:fillRect/>
            </a:stretch>
          </p:blipFill>
          <p:spPr>
            <a:xfrm>
              <a:off x="4982794" y="3301689"/>
              <a:ext cx="2429484" cy="1589135"/>
            </a:xfrm>
            <a:prstGeom prst="rect">
              <a:avLst/>
            </a:prstGeom>
          </p:spPr>
        </p:pic>
        <p:pic>
          <p:nvPicPr>
            <p:cNvPr id="26" name="図 25">
              <a:extLst>
                <a:ext uri="{FF2B5EF4-FFF2-40B4-BE49-F238E27FC236}">
                  <a16:creationId xmlns:a16="http://schemas.microsoft.com/office/drawing/2014/main" id="{EAC07366-6C20-FB1B-F56B-3276C77E44F9}"/>
                </a:ext>
              </a:extLst>
            </p:cNvPr>
            <p:cNvPicPr>
              <a:picLocks noChangeAspect="1"/>
            </p:cNvPicPr>
            <p:nvPr/>
          </p:nvPicPr>
          <p:blipFill>
            <a:blip r:embed="rId3"/>
            <a:stretch>
              <a:fillRect/>
            </a:stretch>
          </p:blipFill>
          <p:spPr>
            <a:xfrm>
              <a:off x="1828190" y="3388043"/>
              <a:ext cx="1276065" cy="1106213"/>
            </a:xfrm>
            <a:prstGeom prst="rect">
              <a:avLst/>
            </a:prstGeom>
          </p:spPr>
        </p:pic>
      </p:grpSp>
      <p:pic>
        <p:nvPicPr>
          <p:cNvPr id="33" name="図 32" descr="携帯電話を持つ手&#10;&#10;AI によって生成されたコンテンツは間違っている可能性があります。">
            <a:extLst>
              <a:ext uri="{FF2B5EF4-FFF2-40B4-BE49-F238E27FC236}">
                <a16:creationId xmlns:a16="http://schemas.microsoft.com/office/drawing/2014/main" id="{6783ACBE-8404-0142-9B78-6BF8E634E62C}"/>
              </a:ext>
            </a:extLst>
          </p:cNvPr>
          <p:cNvPicPr>
            <a:picLocks noChangeAspect="1"/>
          </p:cNvPicPr>
          <p:nvPr/>
        </p:nvPicPr>
        <p:blipFill>
          <a:blip r:embed="rId4"/>
          <a:stretch>
            <a:fillRect/>
          </a:stretch>
        </p:blipFill>
        <p:spPr>
          <a:xfrm>
            <a:off x="8752445" y="3318043"/>
            <a:ext cx="1922921" cy="1281947"/>
          </a:xfrm>
          <a:prstGeom prst="rect">
            <a:avLst/>
          </a:prstGeom>
        </p:spPr>
      </p:pic>
      <p:sp>
        <p:nvSpPr>
          <p:cNvPr id="29" name="タイトル 4">
            <a:extLst>
              <a:ext uri="{FF2B5EF4-FFF2-40B4-BE49-F238E27FC236}">
                <a16:creationId xmlns:a16="http://schemas.microsoft.com/office/drawing/2014/main" id="{70F8D833-D278-6746-B3B0-22F3B610B2A1}"/>
              </a:ext>
            </a:extLst>
          </p:cNvPr>
          <p:cNvSpPr txBox="1">
            <a:spLocks/>
          </p:cNvSpPr>
          <p:nvPr/>
        </p:nvSpPr>
        <p:spPr>
          <a:xfrm>
            <a:off x="4474767" y="4596175"/>
            <a:ext cx="3258321" cy="424732"/>
          </a:xfrm>
          <a:prstGeom prst="rect">
            <a:avLst/>
          </a:prstGeom>
          <a:noFill/>
          <a:ln>
            <a:noFill/>
          </a:ln>
        </p:spPr>
        <p:txBody>
          <a:bodyPr vert="horz" wrap="square" lIns="91440" tIns="45720" rIns="91440" bIns="45720" rtlCol="0" anchor="t">
            <a:spAutoFit/>
          </a:bodyPr>
          <a:lstStyle>
            <a:lvl1pPr algn="ctr" defTabSz="914400" rtl="0" eaLnBrk="1" latinLnBrk="0" hangingPunct="1">
              <a:lnSpc>
                <a:spcPct val="90000"/>
              </a:lnSpc>
              <a:spcBef>
                <a:spcPct val="0"/>
              </a:spcBef>
              <a:buNone/>
              <a:defRPr kumimoji="1" sz="3200" b="1" kern="1200">
                <a:solidFill>
                  <a:schemeClr val="bg1"/>
                </a:solidFill>
                <a:latin typeface="+mn-ea"/>
                <a:ea typeface="+mn-ea"/>
                <a:cs typeface="+mj-cs"/>
              </a:defRPr>
            </a:lvl1pPr>
          </a:lstStyle>
          <a:p>
            <a:r>
              <a:rPr lang="ja-JP" altLang="en-US" sz="1200" b="0">
                <a:solidFill>
                  <a:schemeClr val="tx1"/>
                </a:solidFill>
                <a:latin typeface="MS PGothic" panose="020B0600070205080204" pitchFamily="34" charset="-128"/>
                <a:ea typeface="MS PGothic" panose="020B0600070205080204" pitchFamily="34" charset="-128"/>
              </a:rPr>
              <a:t>　機能や使い勝手について話す</a:t>
            </a:r>
            <a:endParaRPr lang="en-US" altLang="ja-JP" sz="1200" b="0" dirty="0">
              <a:solidFill>
                <a:schemeClr val="tx1"/>
              </a:solidFill>
              <a:latin typeface="MS PGothic" panose="020B0600070205080204" pitchFamily="34" charset="-128"/>
              <a:ea typeface="MS PGothic" panose="020B0600070205080204" pitchFamily="34" charset="-128"/>
            </a:endParaRPr>
          </a:p>
          <a:p>
            <a:r>
              <a:rPr lang="ja-JP" altLang="en-US" sz="1200" b="0">
                <a:solidFill>
                  <a:schemeClr val="tx1"/>
                </a:solidFill>
                <a:latin typeface="MS PGothic" panose="020B0600070205080204" pitchFamily="34" charset="-128"/>
                <a:ea typeface="MS PGothic" panose="020B0600070205080204" pitchFamily="34" charset="-128"/>
              </a:rPr>
              <a:t>プレゼンテーション資料で試作品を紹介</a:t>
            </a:r>
            <a:endParaRPr lang="ja-JP" altLang="en-US" sz="1200" b="0" dirty="0">
              <a:solidFill>
                <a:schemeClr val="tx1"/>
              </a:solidFill>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475885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60B49-F33E-7876-FC5F-2A005D9352E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88801F7B-00BB-8DA8-5748-D44A9685606A}"/>
              </a:ext>
            </a:extLst>
          </p:cNvPr>
          <p:cNvSpPr>
            <a:spLocks noGrp="1"/>
          </p:cNvSpPr>
          <p:nvPr>
            <p:ph type="title"/>
          </p:nvPr>
        </p:nvSpPr>
        <p:spPr/>
        <p:txBody>
          <a:bodyPr/>
          <a:lstStyle/>
          <a:p>
            <a:r>
              <a:rPr lang="ja-JP" altLang="en-US" dirty="0">
                <a:latin typeface="MS PGothic" panose="020B0600070205080204" pitchFamily="34" charset="-128"/>
                <a:ea typeface="MS PGothic" panose="020B0600070205080204" pitchFamily="34" charset="-128"/>
              </a:rPr>
              <a:t>本</a:t>
            </a:r>
            <a:r>
              <a:rPr lang="ja-JP" altLang="en-US" dirty="0">
                <a:effectLst/>
                <a:latin typeface="MS PGothic" panose="020B0600070205080204" pitchFamily="34" charset="-128"/>
                <a:ea typeface="MS PGothic" panose="020B0600070205080204" pitchFamily="34" charset="-128"/>
              </a:rPr>
              <a:t>カリキュラムのプロトタイプ作成について</a:t>
            </a:r>
            <a:endParaRPr kumimoji="1" lang="ja-JP" altLang="en-US" dirty="0"/>
          </a:p>
        </p:txBody>
      </p:sp>
      <p:sp>
        <p:nvSpPr>
          <p:cNvPr id="7" name="テキスト ボックス 6">
            <a:extLst>
              <a:ext uri="{FF2B5EF4-FFF2-40B4-BE49-F238E27FC236}">
                <a16:creationId xmlns:a16="http://schemas.microsoft.com/office/drawing/2014/main" id="{3E1A0A8A-6F21-94F8-7FE8-85B33194164B}"/>
              </a:ext>
            </a:extLst>
          </p:cNvPr>
          <p:cNvSpPr txBox="1"/>
          <p:nvPr/>
        </p:nvSpPr>
        <p:spPr>
          <a:xfrm>
            <a:off x="327082" y="1143664"/>
            <a:ext cx="11542644" cy="954107"/>
          </a:xfrm>
          <a:prstGeom prst="rect">
            <a:avLst/>
          </a:prstGeom>
          <a:noFill/>
        </p:spPr>
        <p:txBody>
          <a:bodyPr wrap="square" rtlCol="0">
            <a:spAutoFit/>
          </a:bodyPr>
          <a:lstStyle/>
          <a:p>
            <a:pPr algn="ctr"/>
            <a:r>
              <a:rPr lang="ja-JP" altLang="en-US" sz="2800" b="1">
                <a:latin typeface="MS PGothic" panose="020B0600070205080204" pitchFamily="34" charset="-128"/>
                <a:ea typeface="MS PGothic" panose="020B0600070205080204" pitchFamily="34" charset="-128"/>
              </a:rPr>
              <a:t>実際</a:t>
            </a:r>
            <a:r>
              <a:rPr lang="ja-JP" altLang="en-US" sz="2800" b="1" dirty="0">
                <a:latin typeface="MS PGothic" panose="020B0600070205080204" pitchFamily="34" charset="-128"/>
                <a:ea typeface="MS PGothic" panose="020B0600070205080204" pitchFamily="34" charset="-128"/>
              </a:rPr>
              <a:t>にモノ</a:t>
            </a:r>
            <a:r>
              <a:rPr lang="ja-JP" altLang="en-US" sz="2800" b="1">
                <a:latin typeface="MS PGothic" panose="020B0600070205080204" pitchFamily="34" charset="-128"/>
                <a:ea typeface="MS PGothic" panose="020B0600070205080204" pitchFamily="34" charset="-128"/>
              </a:rPr>
              <a:t>を作るので</a:t>
            </a:r>
            <a:r>
              <a:rPr lang="ja-JP" altLang="en-US" sz="2800" b="1" dirty="0">
                <a:latin typeface="MS PGothic" panose="020B0600070205080204" pitchFamily="34" charset="-128"/>
                <a:ea typeface="MS PGothic" panose="020B0600070205080204" pitchFamily="34" charset="-128"/>
              </a:rPr>
              <a:t>は</a:t>
            </a:r>
            <a:r>
              <a:rPr lang="ja-JP" altLang="en-US" sz="2800" b="1">
                <a:latin typeface="MS PGothic" panose="020B0600070205080204" pitchFamily="34" charset="-128"/>
                <a:ea typeface="MS PGothic" panose="020B0600070205080204" pitchFamily="34" charset="-128"/>
              </a:rPr>
              <a:t>なく、手書きの簡単</a:t>
            </a:r>
            <a:r>
              <a:rPr lang="ja-JP" altLang="en-US" sz="2800" b="1" dirty="0">
                <a:latin typeface="MS PGothic" panose="020B0600070205080204" pitchFamily="34" charset="-128"/>
                <a:ea typeface="MS PGothic" panose="020B0600070205080204" pitchFamily="34" charset="-128"/>
              </a:rPr>
              <a:t>なスケッチや</a:t>
            </a:r>
            <a:r>
              <a:rPr lang="ja-JP" altLang="en-US" sz="2800" b="1">
                <a:latin typeface="MS PGothic" panose="020B0600070205080204" pitchFamily="34" charset="-128"/>
                <a:ea typeface="MS PGothic" panose="020B0600070205080204" pitchFamily="34" charset="-128"/>
              </a:rPr>
              <a:t>写真の</a:t>
            </a:r>
            <a:br>
              <a:rPr lang="en-US" altLang="ja-JP" sz="2800" b="1" dirty="0">
                <a:latin typeface="MS PGothic" panose="020B0600070205080204" pitchFamily="34" charset="-128"/>
                <a:ea typeface="MS PGothic" panose="020B0600070205080204" pitchFamily="34" charset="-128"/>
              </a:rPr>
            </a:br>
            <a:r>
              <a:rPr lang="ja-JP" altLang="en-US" sz="2800" b="1">
                <a:latin typeface="MS PGothic" panose="020B0600070205080204" pitchFamily="34" charset="-128"/>
                <a:ea typeface="MS PGothic" panose="020B0600070205080204" pitchFamily="34" charset="-128"/>
              </a:rPr>
              <a:t>イメージを活用する「</a:t>
            </a:r>
            <a:r>
              <a:rPr lang="ja-JP" altLang="en-US" sz="2800" b="1" dirty="0">
                <a:latin typeface="MS PGothic" panose="020B0600070205080204" pitchFamily="34" charset="-128"/>
                <a:ea typeface="MS PGothic" panose="020B0600070205080204" pitchFamily="34" charset="-128"/>
              </a:rPr>
              <a:t>簡易プロトタイプ」を作成します。</a:t>
            </a:r>
          </a:p>
        </p:txBody>
      </p:sp>
      <p:grpSp>
        <p:nvGrpSpPr>
          <p:cNvPr id="4" name="グループ化 3">
            <a:extLst>
              <a:ext uri="{FF2B5EF4-FFF2-40B4-BE49-F238E27FC236}">
                <a16:creationId xmlns:a16="http://schemas.microsoft.com/office/drawing/2014/main" id="{35056018-1043-0293-5CA2-86562B9C906F}"/>
              </a:ext>
            </a:extLst>
          </p:cNvPr>
          <p:cNvGrpSpPr/>
          <p:nvPr/>
        </p:nvGrpSpPr>
        <p:grpSpPr>
          <a:xfrm>
            <a:off x="1774482" y="2512977"/>
            <a:ext cx="8653427" cy="3228388"/>
            <a:chOff x="1784873" y="2512977"/>
            <a:chExt cx="8653427" cy="3228388"/>
          </a:xfrm>
        </p:grpSpPr>
        <p:pic>
          <p:nvPicPr>
            <p:cNvPr id="3" name="図 2">
              <a:extLst>
                <a:ext uri="{FF2B5EF4-FFF2-40B4-BE49-F238E27FC236}">
                  <a16:creationId xmlns:a16="http://schemas.microsoft.com/office/drawing/2014/main" id="{3DC2E28A-7FFB-1D90-A779-8F16988E77E1}"/>
                </a:ext>
              </a:extLst>
            </p:cNvPr>
            <p:cNvPicPr>
              <a:picLocks noChangeAspect="1"/>
            </p:cNvPicPr>
            <p:nvPr/>
          </p:nvPicPr>
          <p:blipFill>
            <a:blip r:embed="rId2"/>
            <a:stretch>
              <a:fillRect/>
            </a:stretch>
          </p:blipFill>
          <p:spPr>
            <a:xfrm>
              <a:off x="3490840" y="2512977"/>
              <a:ext cx="6947460" cy="3228388"/>
            </a:xfrm>
            <a:prstGeom prst="rect">
              <a:avLst/>
            </a:prstGeom>
          </p:spPr>
        </p:pic>
        <p:sp>
          <p:nvSpPr>
            <p:cNvPr id="10" name="正方形/長方形 9">
              <a:extLst>
                <a:ext uri="{FF2B5EF4-FFF2-40B4-BE49-F238E27FC236}">
                  <a16:creationId xmlns:a16="http://schemas.microsoft.com/office/drawing/2014/main" id="{85ED4E2D-A830-27EB-8F64-CBA8A4E2F136}"/>
                </a:ext>
              </a:extLst>
            </p:cNvPr>
            <p:cNvSpPr/>
            <p:nvPr/>
          </p:nvSpPr>
          <p:spPr>
            <a:xfrm>
              <a:off x="1784873" y="2512977"/>
              <a:ext cx="1356910" cy="819067"/>
            </a:xfrm>
            <a:prstGeom prst="rect">
              <a:avLst/>
            </a:prstGeom>
            <a:noFill/>
            <a:ln w="12700">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1" algn="ctr"/>
              <a:r>
                <a:rPr kumimoji="1" lang="ja-JP" altLang="en-US" b="1" dirty="0">
                  <a:solidFill>
                    <a:schemeClr val="tx1"/>
                  </a:solidFill>
                </a:rPr>
                <a:t>プロトタイプ例</a:t>
              </a:r>
            </a:p>
          </p:txBody>
        </p:sp>
      </p:grpSp>
    </p:spTree>
    <p:extLst>
      <p:ext uri="{BB962C8B-B14F-4D97-AF65-F5344CB8AC3E}">
        <p14:creationId xmlns:p14="http://schemas.microsoft.com/office/powerpoint/2010/main" val="1543455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B7EEB-B6FC-82C2-7FE2-C9DA73569F5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692C91B-A170-080A-7649-2B8802D7C176}"/>
              </a:ext>
            </a:extLst>
          </p:cNvPr>
          <p:cNvSpPr>
            <a:spLocks noGrp="1"/>
          </p:cNvSpPr>
          <p:nvPr>
            <p:ph type="title"/>
          </p:nvPr>
        </p:nvSpPr>
        <p:spPr/>
        <p:txBody>
          <a:bodyPr/>
          <a:lstStyle/>
          <a:p>
            <a:r>
              <a:rPr lang="ja-JP" altLang="en-US" dirty="0">
                <a:effectLst/>
                <a:latin typeface="MS PGothic" panose="020B0600070205080204" pitchFamily="34" charset="-128"/>
                <a:ea typeface="MS PGothic" panose="020B0600070205080204" pitchFamily="34" charset="-128"/>
              </a:rPr>
              <a:t>プロトタイプの作成方法</a:t>
            </a:r>
            <a:endParaRPr kumimoji="1" lang="ja-JP" altLang="en-US" dirty="0"/>
          </a:p>
        </p:txBody>
      </p:sp>
      <p:sp>
        <p:nvSpPr>
          <p:cNvPr id="7" name="テキスト ボックス 6">
            <a:extLst>
              <a:ext uri="{FF2B5EF4-FFF2-40B4-BE49-F238E27FC236}">
                <a16:creationId xmlns:a16="http://schemas.microsoft.com/office/drawing/2014/main" id="{A89E0A3B-45E9-CF1A-9574-32DD8E99E91E}"/>
              </a:ext>
            </a:extLst>
          </p:cNvPr>
          <p:cNvSpPr txBox="1"/>
          <p:nvPr/>
        </p:nvSpPr>
        <p:spPr>
          <a:xfrm>
            <a:off x="327082" y="1143664"/>
            <a:ext cx="11542644" cy="523220"/>
          </a:xfrm>
          <a:prstGeom prst="rect">
            <a:avLst/>
          </a:prstGeom>
          <a:noFill/>
        </p:spPr>
        <p:txBody>
          <a:bodyPr wrap="square" rtlCol="0">
            <a:spAutoFit/>
          </a:bodyPr>
          <a:lstStyle/>
          <a:p>
            <a:pPr algn="ctr"/>
            <a:r>
              <a:rPr lang="ja-JP" altLang="en-US" sz="2800" b="1" dirty="0">
                <a:latin typeface="MS PGothic" panose="020B0600070205080204" pitchFamily="34" charset="-128"/>
                <a:ea typeface="MS PGothic" panose="020B0600070205080204" pitchFamily="34" charset="-128"/>
              </a:rPr>
              <a:t>プロトタイプの作成には以下のような作成方法があります。</a:t>
            </a:r>
          </a:p>
        </p:txBody>
      </p:sp>
      <p:sp>
        <p:nvSpPr>
          <p:cNvPr id="6" name="角丸四角形 3">
            <a:extLst>
              <a:ext uri="{FF2B5EF4-FFF2-40B4-BE49-F238E27FC236}">
                <a16:creationId xmlns:a16="http://schemas.microsoft.com/office/drawing/2014/main" id="{C3C72DA2-76FB-028A-E25C-CFC395BF34FF}"/>
              </a:ext>
            </a:extLst>
          </p:cNvPr>
          <p:cNvSpPr/>
          <p:nvPr/>
        </p:nvSpPr>
        <p:spPr>
          <a:xfrm>
            <a:off x="1416000" y="2007476"/>
            <a:ext cx="9360000" cy="2724883"/>
          </a:xfrm>
          <a:prstGeom prst="roundRect">
            <a:avLst/>
          </a:prstGeom>
          <a:solidFill>
            <a:schemeClr val="bg1"/>
          </a:solidFill>
          <a:ln w="38100">
            <a:solidFill>
              <a:srgbClr val="FF7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4800"/>
              </a:lnSpc>
              <a:spcBef>
                <a:spcPts val="0"/>
              </a:spcBef>
              <a:spcAft>
                <a:spcPts val="0"/>
              </a:spcAft>
              <a:buClrTx/>
              <a:buSzTx/>
              <a:buFontTx/>
              <a:buNone/>
              <a:tabLst/>
              <a:defRPr/>
            </a:pPr>
            <a:endParaRPr kumimoji="1" lang="ja-JP" altLang="en-US" sz="3600" b="1" i="0" u="none" strike="noStrike" kern="120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endParaRPr>
          </a:p>
        </p:txBody>
      </p:sp>
      <p:graphicFrame>
        <p:nvGraphicFramePr>
          <p:cNvPr id="8" name="表 7">
            <a:extLst>
              <a:ext uri="{FF2B5EF4-FFF2-40B4-BE49-F238E27FC236}">
                <a16:creationId xmlns:a16="http://schemas.microsoft.com/office/drawing/2014/main" id="{F6EE81FE-BF72-AE99-EE8E-2294A1872E38}"/>
              </a:ext>
            </a:extLst>
          </p:cNvPr>
          <p:cNvGraphicFramePr>
            <a:graphicFrameLocks noGrp="1"/>
          </p:cNvGraphicFramePr>
          <p:nvPr>
            <p:extLst>
              <p:ext uri="{D42A27DB-BD31-4B8C-83A1-F6EECF244321}">
                <p14:modId xmlns:p14="http://schemas.microsoft.com/office/powerpoint/2010/main" val="2685258943"/>
              </p:ext>
            </p:extLst>
          </p:nvPr>
        </p:nvGraphicFramePr>
        <p:xfrm>
          <a:off x="1641028" y="2201024"/>
          <a:ext cx="8909943" cy="2347862"/>
        </p:xfrm>
        <a:graphic>
          <a:graphicData uri="http://schemas.openxmlformats.org/drawingml/2006/table">
            <a:tbl>
              <a:tblPr firstRow="1" bandRow="1">
                <a:tableStyleId>{5940675A-B579-460E-94D1-54222C63F5DA}</a:tableStyleId>
              </a:tblPr>
              <a:tblGrid>
                <a:gridCol w="621323">
                  <a:extLst>
                    <a:ext uri="{9D8B030D-6E8A-4147-A177-3AD203B41FA5}">
                      <a16:colId xmlns:a16="http://schemas.microsoft.com/office/drawing/2014/main" val="2199603475"/>
                    </a:ext>
                  </a:extLst>
                </a:gridCol>
                <a:gridCol w="8288620">
                  <a:extLst>
                    <a:ext uri="{9D8B030D-6E8A-4147-A177-3AD203B41FA5}">
                      <a16:colId xmlns:a16="http://schemas.microsoft.com/office/drawing/2014/main" val="3329428891"/>
                    </a:ext>
                  </a:extLst>
                </a:gridCol>
              </a:tblGrid>
              <a:tr h="117393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2400" b="1" i="0" u="none" strike="noStrike" kern="0" cap="none" spc="0" normalizeH="0" baseline="0" noProof="0" dirty="0">
                          <a:ln>
                            <a:noFill/>
                          </a:ln>
                          <a:solidFill>
                            <a:schemeClr val="tx1"/>
                          </a:solidFill>
                          <a:effectLst/>
                          <a:uLnTx/>
                          <a:uFillTx/>
                          <a:latin typeface="MS PGothic" panose="020B0600070205080204" pitchFamily="34" charset="-128"/>
                          <a:ea typeface="MS PGothic" panose="020B0600070205080204" pitchFamily="34" charset="-128"/>
                          <a:cs typeface="+mn-cs"/>
                        </a:rPr>
                        <a:t>①</a:t>
                      </a:r>
                      <a:endParaRPr kumimoji="1" lang="ja-JP" altLang="en-US" sz="2400" b="1" i="0" strike="noStrike" kern="1200" cap="none" spc="0" normalizeH="0" baseline="0" noProof="0" dirty="0">
                        <a:ln>
                          <a:noFill/>
                        </a:ln>
                        <a:solidFill>
                          <a:schemeClr val="tx1"/>
                        </a:solidFill>
                        <a:effectLst/>
                        <a:uLnTx/>
                        <a:uFillTx/>
                        <a:latin typeface="MS PGothic" panose="020B0600070205080204" pitchFamily="34" charset="-128"/>
                        <a:ea typeface="MS PGothic" panose="020B0600070205080204" pitchFamily="34" charset="-128"/>
                        <a:cs typeface="+mn-cs"/>
                      </a:endParaRPr>
                    </a:p>
                  </a:txBody>
                  <a:tcPr anchor="ctr">
                    <a:lnL w="12700" cmpd="sng">
                      <a:noFill/>
                    </a:lnL>
                    <a:lnR w="12700" cmpd="sng">
                      <a:noFill/>
                    </a:lnR>
                    <a:lnT w="12700" cmpd="sng">
                      <a:noFill/>
                    </a:lnT>
                    <a:lnB w="1270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400" b="1" i="0" u="none" strike="noStrike" kern="0" cap="none" spc="0" normalizeH="0" baseline="0" noProof="0" dirty="0">
                          <a:ln>
                            <a:noFill/>
                          </a:ln>
                          <a:solidFill>
                            <a:schemeClr val="tx1"/>
                          </a:solidFill>
                          <a:effectLst/>
                          <a:uLnTx/>
                          <a:uFillTx/>
                          <a:latin typeface="MS PGothic" panose="020B0600070205080204" pitchFamily="34" charset="-128"/>
                          <a:ea typeface="MS PGothic" panose="020B0600070205080204" pitchFamily="34" charset="-128"/>
                          <a:cs typeface="+mn-cs"/>
                        </a:rPr>
                        <a:t>ペーパープロトタイプ（手書きのスケッチや図）</a:t>
                      </a:r>
                      <a:r>
                        <a:rPr kumimoji="0" lang="ja-JP" altLang="en-US" sz="2400" b="1" i="0" u="none" strike="noStrike" kern="0" cap="none" spc="0" normalizeH="0" baseline="0" noProof="0">
                          <a:ln>
                            <a:noFill/>
                          </a:ln>
                          <a:solidFill>
                            <a:schemeClr val="tx1"/>
                          </a:solidFill>
                          <a:effectLst/>
                          <a:uLnTx/>
                          <a:uFillTx/>
                          <a:latin typeface="MS PGothic" panose="020B0600070205080204" pitchFamily="34" charset="-128"/>
                          <a:ea typeface="MS PGothic" panose="020B0600070205080204" pitchFamily="34" charset="-128"/>
                          <a:cs typeface="+mn-cs"/>
                        </a:rPr>
                        <a:t>として商品・サービス</a:t>
                      </a:r>
                      <a:r>
                        <a:rPr kumimoji="0" lang="ja-JP" altLang="en-US" sz="2400" b="1" i="0" u="none" strike="noStrike" kern="0" cap="none" spc="0" normalizeH="0" baseline="0" noProof="0" dirty="0">
                          <a:ln>
                            <a:noFill/>
                          </a:ln>
                          <a:solidFill>
                            <a:schemeClr val="tx1"/>
                          </a:solidFill>
                          <a:effectLst/>
                          <a:uLnTx/>
                          <a:uFillTx/>
                          <a:latin typeface="MS PGothic" panose="020B0600070205080204" pitchFamily="34" charset="-128"/>
                          <a:ea typeface="MS PGothic" panose="020B0600070205080204" pitchFamily="34" charset="-128"/>
                          <a:cs typeface="+mn-cs"/>
                        </a:rPr>
                        <a:t>のアイデアを簡単なスケッチや図にする作成方法。</a:t>
                      </a:r>
                    </a:p>
                  </a:txBody>
                  <a:tcPr anchor="ctr">
                    <a:lnL w="12700" cmpd="sng">
                      <a:noFill/>
                    </a:lnL>
                    <a:lnR w="12700" cmpd="sng">
                      <a:noFill/>
                    </a:lnR>
                    <a:lnT w="12700" cmpd="sng">
                      <a:noFill/>
                    </a:lnT>
                    <a:lnB w="12700" cap="flat" cmpd="sng" algn="ctr">
                      <a:no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064614"/>
                  </a:ext>
                </a:extLst>
              </a:tr>
              <a:tr h="117393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2400" b="1" kern="0" dirty="0">
                          <a:solidFill>
                            <a:schemeClr val="tx1"/>
                          </a:solidFill>
                          <a:latin typeface="MS PGothic" panose="020B0600070205080204" pitchFamily="34" charset="-128"/>
                          <a:ea typeface="MS PGothic" panose="020B0600070205080204" pitchFamily="34" charset="-128"/>
                        </a:rPr>
                        <a:t>②</a:t>
                      </a:r>
                      <a:endParaRPr kumimoji="0" lang="en-US" altLang="ja-JP" sz="2400" b="1" i="0" u="none" strike="noStrike" kern="0" cap="none" spc="0" normalizeH="0" baseline="0" noProof="0" dirty="0">
                        <a:ln>
                          <a:noFill/>
                        </a:ln>
                        <a:solidFill>
                          <a:schemeClr val="tx1"/>
                        </a:solidFill>
                        <a:effectLst/>
                        <a:uLnTx/>
                        <a:uFillTx/>
                        <a:latin typeface="MS PGothic" panose="020B0600070205080204" pitchFamily="34" charset="-128"/>
                        <a:ea typeface="MS PGothic" panose="020B0600070205080204" pitchFamily="34" charset="-128"/>
                        <a:cs typeface="+mn-cs"/>
                      </a:endParaRPr>
                    </a:p>
                  </a:txBody>
                  <a:tcPr anchor="ctr">
                    <a:lnL w="12700" cmpd="sng">
                      <a:noFill/>
                    </a:lnL>
                    <a:lnR w="12700" cmpd="sng">
                      <a:noFill/>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400" b="1" kern="0" dirty="0">
                          <a:solidFill>
                            <a:schemeClr val="tx1"/>
                          </a:solidFill>
                          <a:latin typeface="MS PGothic" panose="020B0600070205080204" pitchFamily="34" charset="-128"/>
                          <a:ea typeface="MS PGothic" panose="020B0600070205080204" pitchFamily="34" charset="-128"/>
                        </a:rPr>
                        <a:t>デジタルプロトタイプ（デザインソフトやアプリを使ったもの）</a:t>
                      </a:r>
                      <a:br>
                        <a:rPr kumimoji="0" lang="en-US" altLang="ja-JP" sz="2400" b="1" kern="0" dirty="0">
                          <a:solidFill>
                            <a:schemeClr val="tx1"/>
                          </a:solidFill>
                          <a:latin typeface="MS PGothic" panose="020B0600070205080204" pitchFamily="34" charset="-128"/>
                          <a:ea typeface="MS PGothic" panose="020B0600070205080204" pitchFamily="34" charset="-128"/>
                        </a:rPr>
                      </a:br>
                      <a:r>
                        <a:rPr kumimoji="0" lang="ja-JP" altLang="en-US" sz="2400" b="1" kern="0" dirty="0">
                          <a:solidFill>
                            <a:schemeClr val="tx1"/>
                          </a:solidFill>
                          <a:latin typeface="MS PGothic" panose="020B0600070205080204" pitchFamily="34" charset="-128"/>
                          <a:ea typeface="MS PGothic" panose="020B0600070205080204" pitchFamily="34" charset="-128"/>
                        </a:rPr>
                        <a:t>としてデジタルツールを活用して作成する方法。</a:t>
                      </a:r>
                    </a:p>
                  </a:txBody>
                  <a:tcPr anchor="ctr">
                    <a:lnL w="12700" cmpd="sng">
                      <a:noFill/>
                    </a:lnL>
                    <a:lnR w="12700" cmpd="sng">
                      <a:noFill/>
                    </a:lnR>
                    <a:lnT w="12700" cap="flat" cmpd="sng" algn="ctr">
                      <a:noFill/>
                      <a:prstDash val="sysDash"/>
                      <a:round/>
                      <a:headEnd type="none" w="med" len="med"/>
                      <a:tailEnd type="none" w="med" len="med"/>
                    </a:lnT>
                    <a:lnB w="12700" cap="flat" cmpd="sng" algn="ctr">
                      <a:no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19849691"/>
                  </a:ext>
                </a:extLst>
              </a:tr>
            </a:tbl>
          </a:graphicData>
        </a:graphic>
      </p:graphicFrame>
      <p:pic>
        <p:nvPicPr>
          <p:cNvPr id="10" name="図 9" descr="スーツを着ている人のイラスト&#10;&#10;中程度の精度で自動的に生成された説明">
            <a:extLst>
              <a:ext uri="{FF2B5EF4-FFF2-40B4-BE49-F238E27FC236}">
                <a16:creationId xmlns:a16="http://schemas.microsoft.com/office/drawing/2014/main" id="{311764DF-B1F4-D258-CC2F-605A2F0A17B6}"/>
              </a:ext>
            </a:extLst>
          </p:cNvPr>
          <p:cNvPicPr>
            <a:picLocks noChangeAspect="1"/>
          </p:cNvPicPr>
          <p:nvPr/>
        </p:nvPicPr>
        <p:blipFill>
          <a:blip r:embed="rId2"/>
          <a:srcRect l="23995" t="13696" r="51311" b="43673"/>
          <a:stretch/>
        </p:blipFill>
        <p:spPr>
          <a:xfrm>
            <a:off x="9741128" y="3447207"/>
            <a:ext cx="1612672" cy="2781266"/>
          </a:xfrm>
          <a:prstGeom prst="rect">
            <a:avLst/>
          </a:prstGeom>
        </p:spPr>
      </p:pic>
    </p:spTree>
    <p:extLst>
      <p:ext uri="{BB962C8B-B14F-4D97-AF65-F5344CB8AC3E}">
        <p14:creationId xmlns:p14="http://schemas.microsoft.com/office/powerpoint/2010/main" val="1328011208"/>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7900</TotalTime>
  <Words>1348</Words>
  <Application>Microsoft Macintosh PowerPoint</Application>
  <PresentationFormat>ワイド画面</PresentationFormat>
  <Paragraphs>294</Paragraphs>
  <Slides>24</Slides>
  <Notes>1</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24</vt:i4>
      </vt:variant>
    </vt:vector>
  </HeadingPairs>
  <TitlesOfParts>
    <vt:vector size="29" baseType="lpstr">
      <vt:lpstr>MS PGothic</vt:lpstr>
      <vt:lpstr>游ゴシック</vt:lpstr>
      <vt:lpstr>Arial</vt:lpstr>
      <vt:lpstr>Calibri</vt:lpstr>
      <vt:lpstr>Office テーマ</vt:lpstr>
      <vt:lpstr>提案するものを可視化する - 商品・サービスのイメージを 　作成する -</vt:lpstr>
      <vt:lpstr>本日実施すること</vt:lpstr>
      <vt:lpstr>PowerPoint プレゼンテーション</vt:lpstr>
      <vt:lpstr>考えたものを可視化するとは？</vt:lpstr>
      <vt:lpstr>アイデアを可視化するメリット</vt:lpstr>
      <vt:lpstr>PowerPoint プレゼンテーション</vt:lpstr>
      <vt:lpstr>プロトタイプで機能や性能を確認する</vt:lpstr>
      <vt:lpstr>本カリキュラムのプロトタイプ作成について</vt:lpstr>
      <vt:lpstr>プロトタイプの作成方法</vt:lpstr>
      <vt:lpstr>プロトタイプ作成の種類</vt:lpstr>
      <vt:lpstr>商品プロトタイプ作成例</vt:lpstr>
      <vt:lpstr>サービスプロトタイプ作成例</vt:lpstr>
      <vt:lpstr>経験プロトタイプ作成例</vt:lpstr>
      <vt:lpstr>PowerPoint プレゼンテーション</vt:lpstr>
      <vt:lpstr>ワーク [1] 個人でプロトタイプを作成する （5分）</vt:lpstr>
      <vt:lpstr>ワーク [1] 個人でプロトタイプを作成する （5分）</vt:lpstr>
      <vt:lpstr>サービスプロトタイプ作成例</vt:lpstr>
      <vt:lpstr>ワーク [1] 個人でプロトタイプを作成する （5分）</vt:lpstr>
      <vt:lpstr>PowerPoint プレゼンテーション</vt:lpstr>
      <vt:lpstr>ワーク [2] チームでプロトタイプを議論する (25分)</vt:lpstr>
      <vt:lpstr>PowerPoint プレゼンテーション</vt:lpstr>
      <vt:lpstr>ワーク [3] ビジネスプランを改善する</vt:lpstr>
      <vt:lpstr>PowerPoint プレゼンテーション</vt:lpstr>
      <vt:lpstr>授業のまとめ</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オプション</dc:title>
  <dc:creator>shingo tetsuka</dc:creator>
  <cp:lastModifiedBy>慶太 竹内</cp:lastModifiedBy>
  <cp:revision>380</cp:revision>
  <dcterms:created xsi:type="dcterms:W3CDTF">2024-08-24T05:28:24Z</dcterms:created>
  <dcterms:modified xsi:type="dcterms:W3CDTF">2025-03-28T01:30:10Z</dcterms:modified>
</cp:coreProperties>
</file>